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5" r:id="rId3"/>
    <p:sldId id="321" r:id="rId4"/>
    <p:sldId id="272" r:id="rId5"/>
    <p:sldId id="271" r:id="rId6"/>
    <p:sldId id="273" r:id="rId7"/>
    <p:sldId id="277" r:id="rId8"/>
    <p:sldId id="281" r:id="rId9"/>
    <p:sldId id="285" r:id="rId10"/>
    <p:sldId id="267" r:id="rId11"/>
    <p:sldId id="320" r:id="rId12"/>
    <p:sldId id="289" r:id="rId13"/>
    <p:sldId id="307" r:id="rId14"/>
    <p:sldId id="309" r:id="rId15"/>
    <p:sldId id="316" r:id="rId16"/>
    <p:sldId id="319" r:id="rId17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3500"/>
    <a:srgbClr val="B04A00"/>
    <a:srgbClr val="AD6300"/>
    <a:srgbClr val="AD8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0336F1-EE14-4731-A000-92CB031EC73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3BBC312-0A00-40C1-B792-7EC05447E8C1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2400" b="1" cap="none" spc="50" dirty="0" smtClean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Fase I: Diagnóstico</a:t>
          </a:r>
          <a:endParaRPr lang="es-MX" sz="2400" b="1" cap="none" spc="50" dirty="0">
            <a:ln w="9525" cmpd="sng">
              <a:solidFill>
                <a:schemeClr val="tx1"/>
              </a:solidFill>
              <a:prstDash val="solid"/>
            </a:ln>
            <a:solidFill>
              <a:srgbClr val="70AD47">
                <a:tint val="1000"/>
              </a:srgbClr>
            </a:solidFill>
            <a:effectLst>
              <a:glow rad="38100">
                <a:schemeClr val="accent1">
                  <a:alpha val="40000"/>
                </a:schemeClr>
              </a:glo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51D3BCC-1417-4F84-AD39-B0B1DA03D692}" type="parTrans" cxnId="{CFDADFD5-99F9-46AF-8FE7-AB13315932F8}">
      <dgm:prSet/>
      <dgm:spPr/>
      <dgm:t>
        <a:bodyPr/>
        <a:lstStyle/>
        <a:p>
          <a:endParaRPr lang="es-MX" sz="2400"/>
        </a:p>
      </dgm:t>
    </dgm:pt>
    <dgm:pt modelId="{24E45791-9FEB-42B8-9D3F-898A5E50D6F3}" type="sibTrans" cxnId="{CFDADFD5-99F9-46AF-8FE7-AB13315932F8}">
      <dgm:prSet/>
      <dgm:spPr/>
      <dgm:t>
        <a:bodyPr/>
        <a:lstStyle/>
        <a:p>
          <a:endParaRPr lang="es-MX" sz="2400"/>
        </a:p>
      </dgm:t>
    </dgm:pt>
    <dgm:pt modelId="{8C3A7E1F-FD57-4968-8313-F042A9AA168A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2400" b="1" cap="none" spc="50" dirty="0" smtClean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Fase II: Formulación del Plan de Manejo Integral</a:t>
          </a:r>
          <a:endParaRPr lang="es-MX" sz="2400" b="1" cap="none" spc="50" dirty="0">
            <a:ln w="9525" cmpd="sng">
              <a:solidFill>
                <a:schemeClr val="tx1"/>
              </a:solidFill>
              <a:prstDash val="solid"/>
            </a:ln>
            <a:solidFill>
              <a:srgbClr val="70AD47">
                <a:tint val="1000"/>
              </a:srgbClr>
            </a:solidFill>
            <a:effectLst>
              <a:glow rad="38100">
                <a:schemeClr val="accent1">
                  <a:alpha val="40000"/>
                </a:schemeClr>
              </a:glo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1C52137-1C97-42F4-84A2-620B9BE17EB1}" type="parTrans" cxnId="{60628277-3980-4AA2-8CFA-91F4F90BA7BA}">
      <dgm:prSet/>
      <dgm:spPr/>
      <dgm:t>
        <a:bodyPr/>
        <a:lstStyle/>
        <a:p>
          <a:endParaRPr lang="es-MX" sz="2400"/>
        </a:p>
      </dgm:t>
    </dgm:pt>
    <dgm:pt modelId="{56DC8A5B-EE09-408A-9CD3-218C3BDD5714}" type="sibTrans" cxnId="{60628277-3980-4AA2-8CFA-91F4F90BA7BA}">
      <dgm:prSet/>
      <dgm:spPr/>
      <dgm:t>
        <a:bodyPr/>
        <a:lstStyle/>
        <a:p>
          <a:endParaRPr lang="es-MX" sz="2400"/>
        </a:p>
      </dgm:t>
    </dgm:pt>
    <dgm:pt modelId="{BAAC6E96-BA0F-413F-8144-8209498EC1AD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2400" b="1" cap="none" spc="50" dirty="0" smtClean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Fase III: Programa de implementación</a:t>
          </a:r>
          <a:endParaRPr lang="es-MX" sz="2400" b="1" cap="none" spc="50" dirty="0">
            <a:ln w="9525" cmpd="sng">
              <a:solidFill>
                <a:schemeClr val="tx1"/>
              </a:solidFill>
              <a:prstDash val="solid"/>
            </a:ln>
            <a:solidFill>
              <a:srgbClr val="70AD47">
                <a:tint val="1000"/>
              </a:srgbClr>
            </a:solidFill>
            <a:effectLst>
              <a:glow rad="38100">
                <a:schemeClr val="accent1">
                  <a:alpha val="40000"/>
                </a:schemeClr>
              </a:glo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25A9F1E-78F0-4568-8CDE-7525CF395EF6}" type="parTrans" cxnId="{BD9870BF-512F-4ECA-9E45-F75E4363AD8A}">
      <dgm:prSet/>
      <dgm:spPr/>
      <dgm:t>
        <a:bodyPr/>
        <a:lstStyle/>
        <a:p>
          <a:endParaRPr lang="es-MX" sz="2400"/>
        </a:p>
      </dgm:t>
    </dgm:pt>
    <dgm:pt modelId="{963F1D94-0F77-4AF8-B612-80967A412D0B}" type="sibTrans" cxnId="{BD9870BF-512F-4ECA-9E45-F75E4363AD8A}">
      <dgm:prSet/>
      <dgm:spPr/>
      <dgm:t>
        <a:bodyPr/>
        <a:lstStyle/>
        <a:p>
          <a:endParaRPr lang="es-MX" sz="2400"/>
        </a:p>
      </dgm:t>
    </dgm:pt>
    <dgm:pt modelId="{CCF1C76B-8F2A-4EA6-A48E-25E7D36A569B}" type="pres">
      <dgm:prSet presAssocID="{980336F1-EE14-4731-A000-92CB031EC73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CEB0953A-7378-403D-8985-374502FA4DC2}" type="pres">
      <dgm:prSet presAssocID="{980336F1-EE14-4731-A000-92CB031EC739}" presName="Name1" presStyleCnt="0"/>
      <dgm:spPr/>
    </dgm:pt>
    <dgm:pt modelId="{A23FF358-7FCA-41A5-8C22-9E86C9312717}" type="pres">
      <dgm:prSet presAssocID="{980336F1-EE14-4731-A000-92CB031EC739}" presName="cycle" presStyleCnt="0"/>
      <dgm:spPr/>
    </dgm:pt>
    <dgm:pt modelId="{53404A4C-E77B-4744-B522-E4B52BA4116E}" type="pres">
      <dgm:prSet presAssocID="{980336F1-EE14-4731-A000-92CB031EC739}" presName="srcNode" presStyleLbl="node1" presStyleIdx="0" presStyleCnt="3"/>
      <dgm:spPr/>
    </dgm:pt>
    <dgm:pt modelId="{BCCD5E28-B652-42C1-8142-0715F8FAFBC7}" type="pres">
      <dgm:prSet presAssocID="{980336F1-EE14-4731-A000-92CB031EC739}" presName="conn" presStyleLbl="parChTrans1D2" presStyleIdx="0" presStyleCnt="1"/>
      <dgm:spPr/>
      <dgm:t>
        <a:bodyPr/>
        <a:lstStyle/>
        <a:p>
          <a:endParaRPr lang="es-MX"/>
        </a:p>
      </dgm:t>
    </dgm:pt>
    <dgm:pt modelId="{AADFB9DF-3CC9-490D-8B57-8641CB1D53CB}" type="pres">
      <dgm:prSet presAssocID="{980336F1-EE14-4731-A000-92CB031EC739}" presName="extraNode" presStyleLbl="node1" presStyleIdx="0" presStyleCnt="3"/>
      <dgm:spPr/>
    </dgm:pt>
    <dgm:pt modelId="{23EE5AA5-F859-45E5-8FFB-0312A73C0E08}" type="pres">
      <dgm:prSet presAssocID="{980336F1-EE14-4731-A000-92CB031EC739}" presName="dstNode" presStyleLbl="node1" presStyleIdx="0" presStyleCnt="3"/>
      <dgm:spPr/>
    </dgm:pt>
    <dgm:pt modelId="{C79898AC-C480-4364-AD1D-4753C9F2CA80}" type="pres">
      <dgm:prSet presAssocID="{D3BBC312-0A00-40C1-B792-7EC05447E8C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6672B4-7516-4A5C-BAE8-A48475BC74F2}" type="pres">
      <dgm:prSet presAssocID="{D3BBC312-0A00-40C1-B792-7EC05447E8C1}" presName="accent_1" presStyleCnt="0"/>
      <dgm:spPr/>
    </dgm:pt>
    <dgm:pt modelId="{E5FD00F5-019B-4A2A-B782-A061EABFCD63}" type="pres">
      <dgm:prSet presAssocID="{D3BBC312-0A00-40C1-B792-7EC05447E8C1}" presName="accentRepeatNode" presStyleLbl="solidFgAcc1" presStyleIdx="0" presStyleCnt="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MX"/>
        </a:p>
      </dgm:t>
    </dgm:pt>
    <dgm:pt modelId="{94300352-61AD-436B-974C-CF25251C6B77}" type="pres">
      <dgm:prSet presAssocID="{8C3A7E1F-FD57-4968-8313-F042A9AA168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3096CC-13F8-4C1E-BC05-ED2CA5D98BCC}" type="pres">
      <dgm:prSet presAssocID="{8C3A7E1F-FD57-4968-8313-F042A9AA168A}" presName="accent_2" presStyleCnt="0"/>
      <dgm:spPr/>
    </dgm:pt>
    <dgm:pt modelId="{CBAC590B-A5AD-4CCC-9A1D-A25FB8770214}" type="pres">
      <dgm:prSet presAssocID="{8C3A7E1F-FD57-4968-8313-F042A9AA168A}" presName="accentRepeatNode" presStyleLbl="solidFgAcc1" presStyleIdx="1" presStyleCnt="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MX"/>
        </a:p>
      </dgm:t>
    </dgm:pt>
    <dgm:pt modelId="{14547ACD-F74F-412B-98E3-1A0A585772C8}" type="pres">
      <dgm:prSet presAssocID="{BAAC6E96-BA0F-413F-8144-8209498EC1AD}" presName="text_3" presStyleLbl="node1" presStyleIdx="2" presStyleCnt="3" custLinFactNeighborY="318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78A03A2-0DD6-4184-888E-2495EC783B1F}" type="pres">
      <dgm:prSet presAssocID="{BAAC6E96-BA0F-413F-8144-8209498EC1AD}" presName="accent_3" presStyleCnt="0"/>
      <dgm:spPr/>
    </dgm:pt>
    <dgm:pt modelId="{8A8E49E1-73AD-427C-A9D8-0D17F7A07082}" type="pres">
      <dgm:prSet presAssocID="{BAAC6E96-BA0F-413F-8144-8209498EC1AD}" presName="accentRepeatNode" presStyleLbl="solidFgAcc1" presStyleIdx="2" presStyleCnt="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MX"/>
        </a:p>
      </dgm:t>
    </dgm:pt>
  </dgm:ptLst>
  <dgm:cxnLst>
    <dgm:cxn modelId="{121A9223-2AF9-40D5-BEA2-D04BAB4C3C89}" type="presOf" srcId="{D3BBC312-0A00-40C1-B792-7EC05447E8C1}" destId="{C79898AC-C480-4364-AD1D-4753C9F2CA80}" srcOrd="0" destOrd="0" presId="urn:microsoft.com/office/officeart/2008/layout/VerticalCurvedList"/>
    <dgm:cxn modelId="{BD9870BF-512F-4ECA-9E45-F75E4363AD8A}" srcId="{980336F1-EE14-4731-A000-92CB031EC739}" destId="{BAAC6E96-BA0F-413F-8144-8209498EC1AD}" srcOrd="2" destOrd="0" parTransId="{125A9F1E-78F0-4568-8CDE-7525CF395EF6}" sibTransId="{963F1D94-0F77-4AF8-B612-80967A412D0B}"/>
    <dgm:cxn modelId="{CFDADFD5-99F9-46AF-8FE7-AB13315932F8}" srcId="{980336F1-EE14-4731-A000-92CB031EC739}" destId="{D3BBC312-0A00-40C1-B792-7EC05447E8C1}" srcOrd="0" destOrd="0" parTransId="{451D3BCC-1417-4F84-AD39-B0B1DA03D692}" sibTransId="{24E45791-9FEB-42B8-9D3F-898A5E50D6F3}"/>
    <dgm:cxn modelId="{43256BC0-6BBB-4C8E-B43D-3E7D8DD9C52C}" type="presOf" srcId="{980336F1-EE14-4731-A000-92CB031EC739}" destId="{CCF1C76B-8F2A-4EA6-A48E-25E7D36A569B}" srcOrd="0" destOrd="0" presId="urn:microsoft.com/office/officeart/2008/layout/VerticalCurvedList"/>
    <dgm:cxn modelId="{1B0FC25D-E12B-418F-B3BC-554DD14F8BAF}" type="presOf" srcId="{8C3A7E1F-FD57-4968-8313-F042A9AA168A}" destId="{94300352-61AD-436B-974C-CF25251C6B77}" srcOrd="0" destOrd="0" presId="urn:microsoft.com/office/officeart/2008/layout/VerticalCurvedList"/>
    <dgm:cxn modelId="{01AEBCE6-7A26-4615-A147-7C6176DD574E}" type="presOf" srcId="{24E45791-9FEB-42B8-9D3F-898A5E50D6F3}" destId="{BCCD5E28-B652-42C1-8142-0715F8FAFBC7}" srcOrd="0" destOrd="0" presId="urn:microsoft.com/office/officeart/2008/layout/VerticalCurvedList"/>
    <dgm:cxn modelId="{E11AE222-AC01-47E6-864D-5541C7712454}" type="presOf" srcId="{BAAC6E96-BA0F-413F-8144-8209498EC1AD}" destId="{14547ACD-F74F-412B-98E3-1A0A585772C8}" srcOrd="0" destOrd="0" presId="urn:microsoft.com/office/officeart/2008/layout/VerticalCurvedList"/>
    <dgm:cxn modelId="{60628277-3980-4AA2-8CFA-91F4F90BA7BA}" srcId="{980336F1-EE14-4731-A000-92CB031EC739}" destId="{8C3A7E1F-FD57-4968-8313-F042A9AA168A}" srcOrd="1" destOrd="0" parTransId="{C1C52137-1C97-42F4-84A2-620B9BE17EB1}" sibTransId="{56DC8A5B-EE09-408A-9CD3-218C3BDD5714}"/>
    <dgm:cxn modelId="{246B38F2-0BAA-4ED3-9E1F-855C8A5B7FFF}" type="presParOf" srcId="{CCF1C76B-8F2A-4EA6-A48E-25E7D36A569B}" destId="{CEB0953A-7378-403D-8985-374502FA4DC2}" srcOrd="0" destOrd="0" presId="urn:microsoft.com/office/officeart/2008/layout/VerticalCurvedList"/>
    <dgm:cxn modelId="{44A23C43-796D-4B96-8F95-4A6F5AC1B5FA}" type="presParOf" srcId="{CEB0953A-7378-403D-8985-374502FA4DC2}" destId="{A23FF358-7FCA-41A5-8C22-9E86C9312717}" srcOrd="0" destOrd="0" presId="urn:microsoft.com/office/officeart/2008/layout/VerticalCurvedList"/>
    <dgm:cxn modelId="{429DCA1F-17E7-4981-A819-A5D0C2DD4109}" type="presParOf" srcId="{A23FF358-7FCA-41A5-8C22-9E86C9312717}" destId="{53404A4C-E77B-4744-B522-E4B52BA4116E}" srcOrd="0" destOrd="0" presId="urn:microsoft.com/office/officeart/2008/layout/VerticalCurvedList"/>
    <dgm:cxn modelId="{07C02E8B-2342-4CD2-8639-E2DEC8C737A2}" type="presParOf" srcId="{A23FF358-7FCA-41A5-8C22-9E86C9312717}" destId="{BCCD5E28-B652-42C1-8142-0715F8FAFBC7}" srcOrd="1" destOrd="0" presId="urn:microsoft.com/office/officeart/2008/layout/VerticalCurvedList"/>
    <dgm:cxn modelId="{E04A51EF-94B1-4E9A-8657-EB2D36ED0583}" type="presParOf" srcId="{A23FF358-7FCA-41A5-8C22-9E86C9312717}" destId="{AADFB9DF-3CC9-490D-8B57-8641CB1D53CB}" srcOrd="2" destOrd="0" presId="urn:microsoft.com/office/officeart/2008/layout/VerticalCurvedList"/>
    <dgm:cxn modelId="{D8F32863-CB84-4E9E-BADC-BE6D3F19102F}" type="presParOf" srcId="{A23FF358-7FCA-41A5-8C22-9E86C9312717}" destId="{23EE5AA5-F859-45E5-8FFB-0312A73C0E08}" srcOrd="3" destOrd="0" presId="urn:microsoft.com/office/officeart/2008/layout/VerticalCurvedList"/>
    <dgm:cxn modelId="{28578A6E-C43C-4526-8869-DB5BF51679F6}" type="presParOf" srcId="{CEB0953A-7378-403D-8985-374502FA4DC2}" destId="{C79898AC-C480-4364-AD1D-4753C9F2CA80}" srcOrd="1" destOrd="0" presId="urn:microsoft.com/office/officeart/2008/layout/VerticalCurvedList"/>
    <dgm:cxn modelId="{2473C051-BCD3-449F-8086-F341AB65DCFC}" type="presParOf" srcId="{CEB0953A-7378-403D-8985-374502FA4DC2}" destId="{816672B4-7516-4A5C-BAE8-A48475BC74F2}" srcOrd="2" destOrd="0" presId="urn:microsoft.com/office/officeart/2008/layout/VerticalCurvedList"/>
    <dgm:cxn modelId="{5F3F3A19-26FB-42F6-9E0A-19C9F52C4C1E}" type="presParOf" srcId="{816672B4-7516-4A5C-BAE8-A48475BC74F2}" destId="{E5FD00F5-019B-4A2A-B782-A061EABFCD63}" srcOrd="0" destOrd="0" presId="urn:microsoft.com/office/officeart/2008/layout/VerticalCurvedList"/>
    <dgm:cxn modelId="{AA447AF2-4754-4BBB-9858-5435A0E7D53E}" type="presParOf" srcId="{CEB0953A-7378-403D-8985-374502FA4DC2}" destId="{94300352-61AD-436B-974C-CF25251C6B77}" srcOrd="3" destOrd="0" presId="urn:microsoft.com/office/officeart/2008/layout/VerticalCurvedList"/>
    <dgm:cxn modelId="{5CD29D9C-81BD-4051-B28E-A37EF0D53809}" type="presParOf" srcId="{CEB0953A-7378-403D-8985-374502FA4DC2}" destId="{373096CC-13F8-4C1E-BC05-ED2CA5D98BCC}" srcOrd="4" destOrd="0" presId="urn:microsoft.com/office/officeart/2008/layout/VerticalCurvedList"/>
    <dgm:cxn modelId="{D4EBF10B-0424-4675-BF1E-A21317CD5FD3}" type="presParOf" srcId="{373096CC-13F8-4C1E-BC05-ED2CA5D98BCC}" destId="{CBAC590B-A5AD-4CCC-9A1D-A25FB8770214}" srcOrd="0" destOrd="0" presId="urn:microsoft.com/office/officeart/2008/layout/VerticalCurvedList"/>
    <dgm:cxn modelId="{C3520541-20CA-46F6-951C-21A108EA71D6}" type="presParOf" srcId="{CEB0953A-7378-403D-8985-374502FA4DC2}" destId="{14547ACD-F74F-412B-98E3-1A0A585772C8}" srcOrd="5" destOrd="0" presId="urn:microsoft.com/office/officeart/2008/layout/VerticalCurvedList"/>
    <dgm:cxn modelId="{A27EEB4D-DF27-4675-A27E-05894E13C9E6}" type="presParOf" srcId="{CEB0953A-7378-403D-8985-374502FA4DC2}" destId="{878A03A2-0DD6-4184-888E-2495EC783B1F}" srcOrd="6" destOrd="0" presId="urn:microsoft.com/office/officeart/2008/layout/VerticalCurvedList"/>
    <dgm:cxn modelId="{50CDBE69-C3A5-42D9-AF8D-841CA5CD5E20}" type="presParOf" srcId="{878A03A2-0DD6-4184-888E-2495EC783B1F}" destId="{8A8E49E1-73AD-427C-A9D8-0D17F7A0708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0336F1-EE14-4731-A000-92CB031EC73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D3BBC312-0A00-40C1-B792-7EC05447E8C1}">
      <dgm:prSet phldrT="[Texto]" custT="1"/>
      <dgm:spPr/>
      <dgm:t>
        <a:bodyPr/>
        <a:lstStyle/>
        <a:p>
          <a:r>
            <a:rPr lang="es-MX" sz="2400" b="1" cap="none" spc="0" dirty="0" smtClean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Reforma institucional</a:t>
          </a:r>
          <a:endParaRPr lang="es-MX" sz="2400" b="1" cap="none" spc="0" dirty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51D3BCC-1417-4F84-AD39-B0B1DA03D692}" type="parTrans" cxnId="{CFDADFD5-99F9-46AF-8FE7-AB13315932F8}">
      <dgm:prSet/>
      <dgm:spPr/>
      <dgm:t>
        <a:bodyPr/>
        <a:lstStyle/>
        <a:p>
          <a:endParaRPr lang="es-MX" sz="2400" b="1" cap="none" spc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4E45791-9FEB-42B8-9D3F-898A5E50D6F3}" type="sibTrans" cxnId="{CFDADFD5-99F9-46AF-8FE7-AB13315932F8}">
      <dgm:prSet/>
      <dgm:spPr/>
      <dgm:t>
        <a:bodyPr/>
        <a:lstStyle/>
        <a:p>
          <a:endParaRPr lang="es-MX" sz="2400" b="1" cap="none" spc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C3A7E1F-FD57-4968-8313-F042A9AA168A}">
      <dgm:prSet phldrT="[Texto]" custT="1"/>
      <dgm:spPr/>
      <dgm:t>
        <a:bodyPr/>
        <a:lstStyle/>
        <a:p>
          <a:r>
            <a:rPr lang="es-MX" sz="2400" b="1" cap="none" spc="0" dirty="0" smtClean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Mantenimiento y modernización de la infraestructura</a:t>
          </a:r>
          <a:endParaRPr lang="es-MX" sz="2400" b="1" cap="none" spc="0" dirty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1C52137-1C97-42F4-84A2-620B9BE17EB1}" type="parTrans" cxnId="{60628277-3980-4AA2-8CFA-91F4F90BA7BA}">
      <dgm:prSet/>
      <dgm:spPr/>
      <dgm:t>
        <a:bodyPr/>
        <a:lstStyle/>
        <a:p>
          <a:endParaRPr lang="es-MX" sz="2400" b="1" cap="none" spc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6DC8A5B-EE09-408A-9CD3-218C3BDD5714}" type="sibTrans" cxnId="{60628277-3980-4AA2-8CFA-91F4F90BA7BA}">
      <dgm:prSet/>
      <dgm:spPr/>
      <dgm:t>
        <a:bodyPr/>
        <a:lstStyle/>
        <a:p>
          <a:endParaRPr lang="es-MX" sz="2400" b="1" cap="none" spc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AAC6E96-BA0F-413F-8144-8209498EC1AD}">
      <dgm:prSet phldrT="[Texto]" custT="1"/>
      <dgm:spPr/>
      <dgm:t>
        <a:bodyPr/>
        <a:lstStyle/>
        <a:p>
          <a:r>
            <a:rPr lang="es-MX" sz="2400" b="1" cap="none" spc="0" dirty="0" smtClean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Mejoramiento y seguridad del servicio</a:t>
          </a:r>
          <a:endParaRPr lang="es-MX" sz="2400" b="1" cap="none" spc="0" dirty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25A9F1E-78F0-4568-8CDE-7525CF395EF6}" type="parTrans" cxnId="{BD9870BF-512F-4ECA-9E45-F75E4363AD8A}">
      <dgm:prSet/>
      <dgm:spPr/>
      <dgm:t>
        <a:bodyPr/>
        <a:lstStyle/>
        <a:p>
          <a:endParaRPr lang="es-MX" sz="2400" b="1" cap="none" spc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63F1D94-0F77-4AF8-B612-80967A412D0B}" type="sibTrans" cxnId="{BD9870BF-512F-4ECA-9E45-F75E4363AD8A}">
      <dgm:prSet/>
      <dgm:spPr/>
      <dgm:t>
        <a:bodyPr/>
        <a:lstStyle/>
        <a:p>
          <a:endParaRPr lang="es-MX" sz="2400" b="1" cap="none" spc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FF15100-C8F2-4EA9-8025-FF7FF5696EEF}">
      <dgm:prSet phldrT="[Texto]" custT="1"/>
      <dgm:spPr/>
      <dgm:t>
        <a:bodyPr/>
        <a:lstStyle/>
        <a:p>
          <a:r>
            <a:rPr lang="es-MX" sz="2400" b="1" cap="none" spc="0" dirty="0" smtClean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Innovación y desarrollo tecnológico</a:t>
          </a:r>
          <a:endParaRPr lang="es-MX" sz="2400" b="1" cap="none" spc="0" dirty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EC7EB6D-2FCB-485B-9415-383793889907}" type="parTrans" cxnId="{3101DC9D-F70C-4FDE-BAE2-50B09E1A35FE}">
      <dgm:prSet/>
      <dgm:spPr/>
      <dgm:t>
        <a:bodyPr/>
        <a:lstStyle/>
        <a:p>
          <a:endParaRPr lang="es-MX" sz="2400" b="1" cap="none" spc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gm:t>
    </dgm:pt>
    <dgm:pt modelId="{7EA99F7C-930F-4B04-9F81-A7C3609062A9}" type="sibTrans" cxnId="{3101DC9D-F70C-4FDE-BAE2-50B09E1A35FE}">
      <dgm:prSet/>
      <dgm:spPr/>
      <dgm:t>
        <a:bodyPr/>
        <a:lstStyle/>
        <a:p>
          <a:endParaRPr lang="es-MX" sz="2400" b="1" cap="none" spc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gm:t>
    </dgm:pt>
    <dgm:pt modelId="{DACE3420-BCEC-453A-A802-10BE9B6CD57D}">
      <dgm:prSet phldrT="[Texto]" custT="1"/>
      <dgm:spPr/>
      <dgm:t>
        <a:bodyPr/>
        <a:lstStyle/>
        <a:p>
          <a:r>
            <a:rPr lang="es-MX" sz="2400" b="1" cap="none" spc="0" dirty="0" smtClean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Mejoramiento ambiental</a:t>
          </a:r>
          <a:endParaRPr lang="es-MX" sz="2400" b="1" cap="none" spc="0" dirty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01B9C38-5330-4A0A-8311-103A0D3A6AEF}" type="parTrans" cxnId="{6ACF56F7-EFAD-4DF6-8DED-E1456F25B3DB}">
      <dgm:prSet/>
      <dgm:spPr/>
      <dgm:t>
        <a:bodyPr/>
        <a:lstStyle/>
        <a:p>
          <a:endParaRPr lang="es-MX" sz="2400" b="1" cap="none" spc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gm:t>
    </dgm:pt>
    <dgm:pt modelId="{C9000D80-C7EF-407B-BB62-F680E75F64D9}" type="sibTrans" cxnId="{6ACF56F7-EFAD-4DF6-8DED-E1456F25B3DB}">
      <dgm:prSet/>
      <dgm:spPr/>
      <dgm:t>
        <a:bodyPr/>
        <a:lstStyle/>
        <a:p>
          <a:endParaRPr lang="es-MX" sz="2400" b="1" cap="none" spc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gm:t>
    </dgm:pt>
    <dgm:pt modelId="{CCF1C76B-8F2A-4EA6-A48E-25E7D36A569B}" type="pres">
      <dgm:prSet presAssocID="{980336F1-EE14-4731-A000-92CB031EC73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CEB0953A-7378-403D-8985-374502FA4DC2}" type="pres">
      <dgm:prSet presAssocID="{980336F1-EE14-4731-A000-92CB031EC739}" presName="Name1" presStyleCnt="0"/>
      <dgm:spPr/>
      <dgm:t>
        <a:bodyPr/>
        <a:lstStyle/>
        <a:p>
          <a:endParaRPr lang="es-MX"/>
        </a:p>
      </dgm:t>
    </dgm:pt>
    <dgm:pt modelId="{A23FF358-7FCA-41A5-8C22-9E86C9312717}" type="pres">
      <dgm:prSet presAssocID="{980336F1-EE14-4731-A000-92CB031EC739}" presName="cycle" presStyleCnt="0"/>
      <dgm:spPr/>
      <dgm:t>
        <a:bodyPr/>
        <a:lstStyle/>
        <a:p>
          <a:endParaRPr lang="es-MX"/>
        </a:p>
      </dgm:t>
    </dgm:pt>
    <dgm:pt modelId="{53404A4C-E77B-4744-B522-E4B52BA4116E}" type="pres">
      <dgm:prSet presAssocID="{980336F1-EE14-4731-A000-92CB031EC739}" presName="srcNode" presStyleLbl="node1" presStyleIdx="0" presStyleCnt="5"/>
      <dgm:spPr/>
      <dgm:t>
        <a:bodyPr/>
        <a:lstStyle/>
        <a:p>
          <a:endParaRPr lang="es-MX"/>
        </a:p>
      </dgm:t>
    </dgm:pt>
    <dgm:pt modelId="{BCCD5E28-B652-42C1-8142-0715F8FAFBC7}" type="pres">
      <dgm:prSet presAssocID="{980336F1-EE14-4731-A000-92CB031EC739}" presName="conn" presStyleLbl="parChTrans1D2" presStyleIdx="0" presStyleCnt="1"/>
      <dgm:spPr/>
      <dgm:t>
        <a:bodyPr/>
        <a:lstStyle/>
        <a:p>
          <a:endParaRPr lang="es-MX"/>
        </a:p>
      </dgm:t>
    </dgm:pt>
    <dgm:pt modelId="{AADFB9DF-3CC9-490D-8B57-8641CB1D53CB}" type="pres">
      <dgm:prSet presAssocID="{980336F1-EE14-4731-A000-92CB031EC739}" presName="extraNode" presStyleLbl="node1" presStyleIdx="0" presStyleCnt="5"/>
      <dgm:spPr/>
      <dgm:t>
        <a:bodyPr/>
        <a:lstStyle/>
        <a:p>
          <a:endParaRPr lang="es-MX"/>
        </a:p>
      </dgm:t>
    </dgm:pt>
    <dgm:pt modelId="{23EE5AA5-F859-45E5-8FFB-0312A73C0E08}" type="pres">
      <dgm:prSet presAssocID="{980336F1-EE14-4731-A000-92CB031EC739}" presName="dstNode" presStyleLbl="node1" presStyleIdx="0" presStyleCnt="5"/>
      <dgm:spPr/>
      <dgm:t>
        <a:bodyPr/>
        <a:lstStyle/>
        <a:p>
          <a:endParaRPr lang="es-MX"/>
        </a:p>
      </dgm:t>
    </dgm:pt>
    <dgm:pt modelId="{C79898AC-C480-4364-AD1D-4753C9F2CA80}" type="pres">
      <dgm:prSet presAssocID="{D3BBC312-0A00-40C1-B792-7EC05447E8C1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6672B4-7516-4A5C-BAE8-A48475BC74F2}" type="pres">
      <dgm:prSet presAssocID="{D3BBC312-0A00-40C1-B792-7EC05447E8C1}" presName="accent_1" presStyleCnt="0"/>
      <dgm:spPr/>
      <dgm:t>
        <a:bodyPr/>
        <a:lstStyle/>
        <a:p>
          <a:endParaRPr lang="es-MX"/>
        </a:p>
      </dgm:t>
    </dgm:pt>
    <dgm:pt modelId="{E5FD00F5-019B-4A2A-B782-A061EABFCD63}" type="pres">
      <dgm:prSet presAssocID="{D3BBC312-0A00-40C1-B792-7EC05447E8C1}" presName="accentRepeatNode" presStyleLbl="solidFgAcc1" presStyleIdx="0" presStyleCnt="5"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94300352-61AD-436B-974C-CF25251C6B77}" type="pres">
      <dgm:prSet presAssocID="{8C3A7E1F-FD57-4968-8313-F042A9AA168A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3096CC-13F8-4C1E-BC05-ED2CA5D98BCC}" type="pres">
      <dgm:prSet presAssocID="{8C3A7E1F-FD57-4968-8313-F042A9AA168A}" presName="accent_2" presStyleCnt="0"/>
      <dgm:spPr/>
      <dgm:t>
        <a:bodyPr/>
        <a:lstStyle/>
        <a:p>
          <a:endParaRPr lang="es-MX"/>
        </a:p>
      </dgm:t>
    </dgm:pt>
    <dgm:pt modelId="{CBAC590B-A5AD-4CCC-9A1D-A25FB8770214}" type="pres">
      <dgm:prSet presAssocID="{8C3A7E1F-FD57-4968-8313-F042A9AA168A}" presName="accentRepeatNode" presStyleLbl="solidFgAcc1" presStyleIdx="1" presStyleCnt="5"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14547ACD-F74F-412B-98E3-1A0A585772C8}" type="pres">
      <dgm:prSet presAssocID="{BAAC6E96-BA0F-413F-8144-8209498EC1AD}" presName="text_3" presStyleLbl="node1" presStyleIdx="2" presStyleCnt="5" custLinFactNeighborY="318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78A03A2-0DD6-4184-888E-2495EC783B1F}" type="pres">
      <dgm:prSet presAssocID="{BAAC6E96-BA0F-413F-8144-8209498EC1AD}" presName="accent_3" presStyleCnt="0"/>
      <dgm:spPr/>
      <dgm:t>
        <a:bodyPr/>
        <a:lstStyle/>
        <a:p>
          <a:endParaRPr lang="es-MX"/>
        </a:p>
      </dgm:t>
    </dgm:pt>
    <dgm:pt modelId="{8A8E49E1-73AD-427C-A9D8-0D17F7A07082}" type="pres">
      <dgm:prSet presAssocID="{BAAC6E96-BA0F-413F-8144-8209498EC1AD}" presName="accentRepeatNode" presStyleLbl="solidFgAcc1" presStyleIdx="2" presStyleCnt="5"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BEB4FDE4-5101-406E-B851-9613203EC319}" type="pres">
      <dgm:prSet presAssocID="{DACE3420-BCEC-453A-A802-10BE9B6CD57D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D745FC-406E-496D-A4F9-D8C43E1C924F}" type="pres">
      <dgm:prSet presAssocID="{DACE3420-BCEC-453A-A802-10BE9B6CD57D}" presName="accent_4" presStyleCnt="0"/>
      <dgm:spPr/>
    </dgm:pt>
    <dgm:pt modelId="{B7E8C38B-3F40-4859-BA1A-11D51E845DDA}" type="pres">
      <dgm:prSet presAssocID="{DACE3420-BCEC-453A-A802-10BE9B6CD57D}" presName="accentRepeatNode" presStyleLbl="solidFgAcc1" presStyleIdx="3" presStyleCnt="5"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FB45AF3B-E16F-4B4F-9B93-42C044E6547B}" type="pres">
      <dgm:prSet presAssocID="{DFF15100-C8F2-4EA9-8025-FF7FF5696EEF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413013-3842-462F-8336-2EE2F00D69F9}" type="pres">
      <dgm:prSet presAssocID="{DFF15100-C8F2-4EA9-8025-FF7FF5696EEF}" presName="accent_5" presStyleCnt="0"/>
      <dgm:spPr/>
    </dgm:pt>
    <dgm:pt modelId="{D3C0C5A6-31EB-4CF0-BBE0-3B5ED3BD17FB}" type="pres">
      <dgm:prSet presAssocID="{DFF15100-C8F2-4EA9-8025-FF7FF5696EEF}" presName="accentRepeatNode" presStyleLbl="solidFgAcc1" presStyleIdx="4" presStyleCnt="5"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</dgm:ptLst>
  <dgm:cxnLst>
    <dgm:cxn modelId="{CC5CAABB-48F2-48C2-A01C-446B02820CD7}" type="presOf" srcId="{24E45791-9FEB-42B8-9D3F-898A5E50D6F3}" destId="{BCCD5E28-B652-42C1-8142-0715F8FAFBC7}" srcOrd="0" destOrd="0" presId="urn:microsoft.com/office/officeart/2008/layout/VerticalCurvedList"/>
    <dgm:cxn modelId="{1512F31E-6173-41B3-90D9-12F59F709CBD}" type="presOf" srcId="{D3BBC312-0A00-40C1-B792-7EC05447E8C1}" destId="{C79898AC-C480-4364-AD1D-4753C9F2CA80}" srcOrd="0" destOrd="0" presId="urn:microsoft.com/office/officeart/2008/layout/VerticalCurvedList"/>
    <dgm:cxn modelId="{BD9870BF-512F-4ECA-9E45-F75E4363AD8A}" srcId="{980336F1-EE14-4731-A000-92CB031EC739}" destId="{BAAC6E96-BA0F-413F-8144-8209498EC1AD}" srcOrd="2" destOrd="0" parTransId="{125A9F1E-78F0-4568-8CDE-7525CF395EF6}" sibTransId="{963F1D94-0F77-4AF8-B612-80967A412D0B}"/>
    <dgm:cxn modelId="{6ACF56F7-EFAD-4DF6-8DED-E1456F25B3DB}" srcId="{980336F1-EE14-4731-A000-92CB031EC739}" destId="{DACE3420-BCEC-453A-A802-10BE9B6CD57D}" srcOrd="3" destOrd="0" parTransId="{301B9C38-5330-4A0A-8311-103A0D3A6AEF}" sibTransId="{C9000D80-C7EF-407B-BB62-F680E75F64D9}"/>
    <dgm:cxn modelId="{2BC8DA25-7A1E-41F4-B0DE-24C217F76DDC}" type="presOf" srcId="{DFF15100-C8F2-4EA9-8025-FF7FF5696EEF}" destId="{FB45AF3B-E16F-4B4F-9B93-42C044E6547B}" srcOrd="0" destOrd="0" presId="urn:microsoft.com/office/officeart/2008/layout/VerticalCurvedList"/>
    <dgm:cxn modelId="{CFDADFD5-99F9-46AF-8FE7-AB13315932F8}" srcId="{980336F1-EE14-4731-A000-92CB031EC739}" destId="{D3BBC312-0A00-40C1-B792-7EC05447E8C1}" srcOrd="0" destOrd="0" parTransId="{451D3BCC-1417-4F84-AD39-B0B1DA03D692}" sibTransId="{24E45791-9FEB-42B8-9D3F-898A5E50D6F3}"/>
    <dgm:cxn modelId="{3101DC9D-F70C-4FDE-BAE2-50B09E1A35FE}" srcId="{980336F1-EE14-4731-A000-92CB031EC739}" destId="{DFF15100-C8F2-4EA9-8025-FF7FF5696EEF}" srcOrd="4" destOrd="0" parTransId="{5EC7EB6D-2FCB-485B-9415-383793889907}" sibTransId="{7EA99F7C-930F-4B04-9F81-A7C3609062A9}"/>
    <dgm:cxn modelId="{6D22CB03-33CA-4CD9-B0F9-C3DCAF34F461}" type="presOf" srcId="{8C3A7E1F-FD57-4968-8313-F042A9AA168A}" destId="{94300352-61AD-436B-974C-CF25251C6B77}" srcOrd="0" destOrd="0" presId="urn:microsoft.com/office/officeart/2008/layout/VerticalCurvedList"/>
    <dgm:cxn modelId="{D7401EB3-C77E-4E07-9D55-5DA43B236615}" type="presOf" srcId="{BAAC6E96-BA0F-413F-8144-8209498EC1AD}" destId="{14547ACD-F74F-412B-98E3-1A0A585772C8}" srcOrd="0" destOrd="0" presId="urn:microsoft.com/office/officeart/2008/layout/VerticalCurvedList"/>
    <dgm:cxn modelId="{EFEA9E23-4D6E-46F0-B1D9-F6E4262CD4E4}" type="presOf" srcId="{DACE3420-BCEC-453A-A802-10BE9B6CD57D}" destId="{BEB4FDE4-5101-406E-B851-9613203EC319}" srcOrd="0" destOrd="0" presId="urn:microsoft.com/office/officeart/2008/layout/VerticalCurvedList"/>
    <dgm:cxn modelId="{54CFD631-FE8E-46EA-A6AD-FFDC7A3AC23E}" type="presOf" srcId="{980336F1-EE14-4731-A000-92CB031EC739}" destId="{CCF1C76B-8F2A-4EA6-A48E-25E7D36A569B}" srcOrd="0" destOrd="0" presId="urn:microsoft.com/office/officeart/2008/layout/VerticalCurvedList"/>
    <dgm:cxn modelId="{60628277-3980-4AA2-8CFA-91F4F90BA7BA}" srcId="{980336F1-EE14-4731-A000-92CB031EC739}" destId="{8C3A7E1F-FD57-4968-8313-F042A9AA168A}" srcOrd="1" destOrd="0" parTransId="{C1C52137-1C97-42F4-84A2-620B9BE17EB1}" sibTransId="{56DC8A5B-EE09-408A-9CD3-218C3BDD5714}"/>
    <dgm:cxn modelId="{CD0594D4-45FD-412C-9FBB-D4812A527AF5}" type="presParOf" srcId="{CCF1C76B-8F2A-4EA6-A48E-25E7D36A569B}" destId="{CEB0953A-7378-403D-8985-374502FA4DC2}" srcOrd="0" destOrd="0" presId="urn:microsoft.com/office/officeart/2008/layout/VerticalCurvedList"/>
    <dgm:cxn modelId="{9A93C945-95B1-4CD6-BC20-8F26346305D5}" type="presParOf" srcId="{CEB0953A-7378-403D-8985-374502FA4DC2}" destId="{A23FF358-7FCA-41A5-8C22-9E86C9312717}" srcOrd="0" destOrd="0" presId="urn:microsoft.com/office/officeart/2008/layout/VerticalCurvedList"/>
    <dgm:cxn modelId="{E1BBC928-A837-445B-839D-4BFB5C3406E3}" type="presParOf" srcId="{A23FF358-7FCA-41A5-8C22-9E86C9312717}" destId="{53404A4C-E77B-4744-B522-E4B52BA4116E}" srcOrd="0" destOrd="0" presId="urn:microsoft.com/office/officeart/2008/layout/VerticalCurvedList"/>
    <dgm:cxn modelId="{18ED4AED-9344-489F-A4BA-660E6BBB58E7}" type="presParOf" srcId="{A23FF358-7FCA-41A5-8C22-9E86C9312717}" destId="{BCCD5E28-B652-42C1-8142-0715F8FAFBC7}" srcOrd="1" destOrd="0" presId="urn:microsoft.com/office/officeart/2008/layout/VerticalCurvedList"/>
    <dgm:cxn modelId="{825A859D-EDE0-41B2-A575-EF3F8434B118}" type="presParOf" srcId="{A23FF358-7FCA-41A5-8C22-9E86C9312717}" destId="{AADFB9DF-3CC9-490D-8B57-8641CB1D53CB}" srcOrd="2" destOrd="0" presId="urn:microsoft.com/office/officeart/2008/layout/VerticalCurvedList"/>
    <dgm:cxn modelId="{BB9BA5F3-531E-4546-B8CF-25322306B64D}" type="presParOf" srcId="{A23FF358-7FCA-41A5-8C22-9E86C9312717}" destId="{23EE5AA5-F859-45E5-8FFB-0312A73C0E08}" srcOrd="3" destOrd="0" presId="urn:microsoft.com/office/officeart/2008/layout/VerticalCurvedList"/>
    <dgm:cxn modelId="{C391C611-F6A9-41CF-93B4-89F3314AA741}" type="presParOf" srcId="{CEB0953A-7378-403D-8985-374502FA4DC2}" destId="{C79898AC-C480-4364-AD1D-4753C9F2CA80}" srcOrd="1" destOrd="0" presId="urn:microsoft.com/office/officeart/2008/layout/VerticalCurvedList"/>
    <dgm:cxn modelId="{0673952E-26E0-4F71-84AF-44F4D591C543}" type="presParOf" srcId="{CEB0953A-7378-403D-8985-374502FA4DC2}" destId="{816672B4-7516-4A5C-BAE8-A48475BC74F2}" srcOrd="2" destOrd="0" presId="urn:microsoft.com/office/officeart/2008/layout/VerticalCurvedList"/>
    <dgm:cxn modelId="{0DEBB978-06F1-46A7-BADF-D119E6B09388}" type="presParOf" srcId="{816672B4-7516-4A5C-BAE8-A48475BC74F2}" destId="{E5FD00F5-019B-4A2A-B782-A061EABFCD63}" srcOrd="0" destOrd="0" presId="urn:microsoft.com/office/officeart/2008/layout/VerticalCurvedList"/>
    <dgm:cxn modelId="{72380F00-ECC5-4D11-8964-FFE52EB2B494}" type="presParOf" srcId="{CEB0953A-7378-403D-8985-374502FA4DC2}" destId="{94300352-61AD-436B-974C-CF25251C6B77}" srcOrd="3" destOrd="0" presId="urn:microsoft.com/office/officeart/2008/layout/VerticalCurvedList"/>
    <dgm:cxn modelId="{374834E4-A7B5-40C3-94B3-517E17BBF8C9}" type="presParOf" srcId="{CEB0953A-7378-403D-8985-374502FA4DC2}" destId="{373096CC-13F8-4C1E-BC05-ED2CA5D98BCC}" srcOrd="4" destOrd="0" presId="urn:microsoft.com/office/officeart/2008/layout/VerticalCurvedList"/>
    <dgm:cxn modelId="{9C628757-24BA-4E6E-ACD6-5AA61E2BFB3E}" type="presParOf" srcId="{373096CC-13F8-4C1E-BC05-ED2CA5D98BCC}" destId="{CBAC590B-A5AD-4CCC-9A1D-A25FB8770214}" srcOrd="0" destOrd="0" presId="urn:microsoft.com/office/officeart/2008/layout/VerticalCurvedList"/>
    <dgm:cxn modelId="{42B4AAB4-CA41-491C-9CCE-01BA7229FB62}" type="presParOf" srcId="{CEB0953A-7378-403D-8985-374502FA4DC2}" destId="{14547ACD-F74F-412B-98E3-1A0A585772C8}" srcOrd="5" destOrd="0" presId="urn:microsoft.com/office/officeart/2008/layout/VerticalCurvedList"/>
    <dgm:cxn modelId="{653CB7C9-2B0B-4519-A7E9-D4ED4B20BD85}" type="presParOf" srcId="{CEB0953A-7378-403D-8985-374502FA4DC2}" destId="{878A03A2-0DD6-4184-888E-2495EC783B1F}" srcOrd="6" destOrd="0" presId="urn:microsoft.com/office/officeart/2008/layout/VerticalCurvedList"/>
    <dgm:cxn modelId="{102E87FE-3E82-416F-943B-DF7C672413B1}" type="presParOf" srcId="{878A03A2-0DD6-4184-888E-2495EC783B1F}" destId="{8A8E49E1-73AD-427C-A9D8-0D17F7A07082}" srcOrd="0" destOrd="0" presId="urn:microsoft.com/office/officeart/2008/layout/VerticalCurvedList"/>
    <dgm:cxn modelId="{4C53C7A8-2ABE-4FE3-A39E-E9786F9C9E3A}" type="presParOf" srcId="{CEB0953A-7378-403D-8985-374502FA4DC2}" destId="{BEB4FDE4-5101-406E-B851-9613203EC319}" srcOrd="7" destOrd="0" presId="urn:microsoft.com/office/officeart/2008/layout/VerticalCurvedList"/>
    <dgm:cxn modelId="{D4B81E45-0D82-46CB-835F-1D094A5FF940}" type="presParOf" srcId="{CEB0953A-7378-403D-8985-374502FA4DC2}" destId="{67D745FC-406E-496D-A4F9-D8C43E1C924F}" srcOrd="8" destOrd="0" presId="urn:microsoft.com/office/officeart/2008/layout/VerticalCurvedList"/>
    <dgm:cxn modelId="{57509957-78F9-4896-8F46-97166CF66701}" type="presParOf" srcId="{67D745FC-406E-496D-A4F9-D8C43E1C924F}" destId="{B7E8C38B-3F40-4859-BA1A-11D51E845DDA}" srcOrd="0" destOrd="0" presId="urn:microsoft.com/office/officeart/2008/layout/VerticalCurvedList"/>
    <dgm:cxn modelId="{FB03E202-35EC-4002-B881-FD674AF6A1FB}" type="presParOf" srcId="{CEB0953A-7378-403D-8985-374502FA4DC2}" destId="{FB45AF3B-E16F-4B4F-9B93-42C044E6547B}" srcOrd="9" destOrd="0" presId="urn:microsoft.com/office/officeart/2008/layout/VerticalCurvedList"/>
    <dgm:cxn modelId="{5D73D25C-1C23-4128-8F3F-BAAFBD6E20FF}" type="presParOf" srcId="{CEB0953A-7378-403D-8985-374502FA4DC2}" destId="{18413013-3842-462F-8336-2EE2F00D69F9}" srcOrd="10" destOrd="0" presId="urn:microsoft.com/office/officeart/2008/layout/VerticalCurvedList"/>
    <dgm:cxn modelId="{0E6A4D63-88B0-4E74-9272-8C1F36C7E84D}" type="presParOf" srcId="{18413013-3842-462F-8336-2EE2F00D69F9}" destId="{D3C0C5A6-31EB-4CF0-BBE0-3B5ED3BD17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0336F1-EE14-4731-A000-92CB031EC739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D3BBC312-0A00-40C1-B792-7EC05447E8C1}">
      <dgm:prSet phldrT="[Texto]" custT="1"/>
      <dgm:spPr/>
      <dgm:t>
        <a:bodyPr/>
        <a:lstStyle/>
        <a:p>
          <a:r>
            <a:rPr lang="es-MX" sz="2400" b="1" cap="none" spc="0" dirty="0" smtClean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Infraestructura</a:t>
          </a:r>
          <a:endParaRPr lang="es-MX" sz="2400" b="1" cap="none" spc="0" dirty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/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51D3BCC-1417-4F84-AD39-B0B1DA03D692}" type="parTrans" cxnId="{CFDADFD5-99F9-46AF-8FE7-AB13315932F8}">
      <dgm:prSet/>
      <dgm:spPr/>
      <dgm:t>
        <a:bodyPr/>
        <a:lstStyle/>
        <a:p>
          <a:endParaRPr lang="es-MX" sz="2400" b="1" cap="none" spc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/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4E45791-9FEB-42B8-9D3F-898A5E50D6F3}" type="sibTrans" cxnId="{CFDADFD5-99F9-46AF-8FE7-AB13315932F8}">
      <dgm:prSet/>
      <dgm:spPr/>
      <dgm:t>
        <a:bodyPr/>
        <a:lstStyle/>
        <a:p>
          <a:endParaRPr lang="es-MX" sz="2400" b="1" cap="none" spc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/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C3A7E1F-FD57-4968-8313-F042A9AA168A}">
      <dgm:prSet phldrT="[Texto]" custT="1"/>
      <dgm:spPr>
        <a:solidFill>
          <a:srgbClr val="AD8330"/>
        </a:solidFill>
      </dgm:spPr>
      <dgm:t>
        <a:bodyPr/>
        <a:lstStyle/>
        <a:p>
          <a:r>
            <a:rPr lang="es-MX" sz="2400" b="1" cap="none" spc="0" smtClean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Irrigación</a:t>
          </a:r>
          <a:endParaRPr lang="es-MX" sz="2400" b="1" cap="none" spc="0" dirty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/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1C52137-1C97-42F4-84A2-620B9BE17EB1}" type="parTrans" cxnId="{60628277-3980-4AA2-8CFA-91F4F90BA7BA}">
      <dgm:prSet/>
      <dgm:spPr/>
      <dgm:t>
        <a:bodyPr/>
        <a:lstStyle/>
        <a:p>
          <a:endParaRPr lang="es-MX" sz="2400" b="1" cap="none" spc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/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6DC8A5B-EE09-408A-9CD3-218C3BDD5714}" type="sibTrans" cxnId="{60628277-3980-4AA2-8CFA-91F4F90BA7BA}">
      <dgm:prSet/>
      <dgm:spPr/>
      <dgm:t>
        <a:bodyPr/>
        <a:lstStyle/>
        <a:p>
          <a:endParaRPr lang="es-MX" sz="2400" b="1" cap="none" spc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/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AAC6E96-BA0F-413F-8144-8209498EC1AD}">
      <dgm:prSet phldrT="[Texto]" custT="1"/>
      <dgm:spPr>
        <a:solidFill>
          <a:srgbClr val="AD6300"/>
        </a:solidFill>
      </dgm:spPr>
      <dgm:t>
        <a:bodyPr/>
        <a:lstStyle/>
        <a:p>
          <a:r>
            <a:rPr lang="es-MX" sz="2400" b="1" cap="none" spc="0" dirty="0" smtClean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Agua potable y saneamiento</a:t>
          </a:r>
          <a:endParaRPr lang="es-MX" sz="2400" b="1" cap="none" spc="0" dirty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/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25A9F1E-78F0-4568-8CDE-7525CF395EF6}" type="parTrans" cxnId="{BD9870BF-512F-4ECA-9E45-F75E4363AD8A}">
      <dgm:prSet/>
      <dgm:spPr/>
      <dgm:t>
        <a:bodyPr/>
        <a:lstStyle/>
        <a:p>
          <a:endParaRPr lang="es-MX" sz="2400" b="1" cap="none" spc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/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63F1D94-0F77-4AF8-B612-80967A412D0B}" type="sibTrans" cxnId="{BD9870BF-512F-4ECA-9E45-F75E4363AD8A}">
      <dgm:prSet/>
      <dgm:spPr/>
      <dgm:t>
        <a:bodyPr/>
        <a:lstStyle/>
        <a:p>
          <a:endParaRPr lang="es-MX" sz="2400" b="1" cap="none" spc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/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FF15100-C8F2-4EA9-8025-FF7FF5696EEF}">
      <dgm:prSet phldrT="[Texto]" custT="1"/>
      <dgm:spPr/>
      <dgm:t>
        <a:bodyPr/>
        <a:lstStyle/>
        <a:p>
          <a:r>
            <a:rPr lang="es-MX" sz="2400" b="1" cap="none" spc="0" dirty="0" smtClean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Económico, financiero e institucional</a:t>
          </a:r>
          <a:endParaRPr lang="es-MX" sz="2400" b="1" cap="none" spc="0" dirty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/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EC7EB6D-2FCB-485B-9415-383793889907}" type="parTrans" cxnId="{3101DC9D-F70C-4FDE-BAE2-50B09E1A35FE}">
      <dgm:prSet/>
      <dgm:spPr/>
      <dgm:t>
        <a:bodyPr/>
        <a:lstStyle/>
        <a:p>
          <a:endParaRPr lang="es-MX" sz="2400" b="1" cap="none" spc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/>
          </a:endParaRPr>
        </a:p>
      </dgm:t>
    </dgm:pt>
    <dgm:pt modelId="{7EA99F7C-930F-4B04-9F81-A7C3609062A9}" type="sibTrans" cxnId="{3101DC9D-F70C-4FDE-BAE2-50B09E1A35FE}">
      <dgm:prSet/>
      <dgm:spPr/>
      <dgm:t>
        <a:bodyPr/>
        <a:lstStyle/>
        <a:p>
          <a:endParaRPr lang="es-MX" sz="2400" b="1" cap="none" spc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/>
          </a:endParaRPr>
        </a:p>
      </dgm:t>
    </dgm:pt>
    <dgm:pt modelId="{DACE3420-BCEC-453A-A802-10BE9B6CD57D}">
      <dgm:prSet phldrT="[Texto]" custT="1"/>
      <dgm:spPr>
        <a:solidFill>
          <a:srgbClr val="B04A00"/>
        </a:solidFill>
      </dgm:spPr>
      <dgm:t>
        <a:bodyPr/>
        <a:lstStyle/>
        <a:p>
          <a:r>
            <a:rPr lang="es-MX" sz="2400" b="1" cap="none" spc="0" dirty="0" smtClean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Conservación de agua, suelo y medio ambiente</a:t>
          </a:r>
          <a:endParaRPr lang="es-MX" sz="2400" b="1" cap="none" spc="0" dirty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/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01B9C38-5330-4A0A-8311-103A0D3A6AEF}" type="parTrans" cxnId="{6ACF56F7-EFAD-4DF6-8DED-E1456F25B3DB}">
      <dgm:prSet/>
      <dgm:spPr/>
      <dgm:t>
        <a:bodyPr/>
        <a:lstStyle/>
        <a:p>
          <a:endParaRPr lang="es-MX" sz="2400" b="1" cap="none" spc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/>
          </a:endParaRPr>
        </a:p>
      </dgm:t>
    </dgm:pt>
    <dgm:pt modelId="{C9000D80-C7EF-407B-BB62-F680E75F64D9}" type="sibTrans" cxnId="{6ACF56F7-EFAD-4DF6-8DED-E1456F25B3DB}">
      <dgm:prSet/>
      <dgm:spPr/>
      <dgm:t>
        <a:bodyPr/>
        <a:lstStyle/>
        <a:p>
          <a:endParaRPr lang="es-MX" sz="2400" b="1" cap="none" spc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/>
          </a:endParaRPr>
        </a:p>
      </dgm:t>
    </dgm:pt>
    <dgm:pt modelId="{D6E3C562-51D9-4152-BE0C-35AF6BE681E5}" type="pres">
      <dgm:prSet presAssocID="{980336F1-EE14-4731-A000-92CB031EC73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38AA145-0E81-40F6-923F-44ADE4092DE4}" type="pres">
      <dgm:prSet presAssocID="{D3BBC312-0A00-40C1-B792-7EC05447E8C1}" presName="parentLin" presStyleCnt="0"/>
      <dgm:spPr/>
      <dgm:t>
        <a:bodyPr/>
        <a:lstStyle/>
        <a:p>
          <a:endParaRPr lang="es-MX"/>
        </a:p>
      </dgm:t>
    </dgm:pt>
    <dgm:pt modelId="{FE96883F-C5EA-4C08-BA3C-362F7EB0E76F}" type="pres">
      <dgm:prSet presAssocID="{D3BBC312-0A00-40C1-B792-7EC05447E8C1}" presName="parentLeftMargin" presStyleLbl="node1" presStyleIdx="0" presStyleCnt="5"/>
      <dgm:spPr/>
      <dgm:t>
        <a:bodyPr/>
        <a:lstStyle/>
        <a:p>
          <a:endParaRPr lang="es-MX"/>
        </a:p>
      </dgm:t>
    </dgm:pt>
    <dgm:pt modelId="{17C3FB17-689C-41B3-A9DE-3CC4F0177FDC}" type="pres">
      <dgm:prSet presAssocID="{D3BBC312-0A00-40C1-B792-7EC05447E8C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801327-4D14-4D7A-86FE-47DC35A694BE}" type="pres">
      <dgm:prSet presAssocID="{D3BBC312-0A00-40C1-B792-7EC05447E8C1}" presName="negativeSpace" presStyleCnt="0"/>
      <dgm:spPr/>
      <dgm:t>
        <a:bodyPr/>
        <a:lstStyle/>
        <a:p>
          <a:endParaRPr lang="es-MX"/>
        </a:p>
      </dgm:t>
    </dgm:pt>
    <dgm:pt modelId="{FEB1B2BF-472F-4DDC-B63A-AD0E9D4DED3D}" type="pres">
      <dgm:prSet presAssocID="{D3BBC312-0A00-40C1-B792-7EC05447E8C1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F15AC6-A52D-47FF-8C70-E5ABC802F528}" type="pres">
      <dgm:prSet presAssocID="{24E45791-9FEB-42B8-9D3F-898A5E50D6F3}" presName="spaceBetweenRectangles" presStyleCnt="0"/>
      <dgm:spPr/>
      <dgm:t>
        <a:bodyPr/>
        <a:lstStyle/>
        <a:p>
          <a:endParaRPr lang="es-MX"/>
        </a:p>
      </dgm:t>
    </dgm:pt>
    <dgm:pt modelId="{5C780A66-8767-4ECF-88F5-8C5B18835B4C}" type="pres">
      <dgm:prSet presAssocID="{8C3A7E1F-FD57-4968-8313-F042A9AA168A}" presName="parentLin" presStyleCnt="0"/>
      <dgm:spPr/>
      <dgm:t>
        <a:bodyPr/>
        <a:lstStyle/>
        <a:p>
          <a:endParaRPr lang="es-MX"/>
        </a:p>
      </dgm:t>
    </dgm:pt>
    <dgm:pt modelId="{4820E293-F049-4036-9CD3-D790C7321449}" type="pres">
      <dgm:prSet presAssocID="{8C3A7E1F-FD57-4968-8313-F042A9AA168A}" presName="parentLeftMargin" presStyleLbl="node1" presStyleIdx="0" presStyleCnt="5"/>
      <dgm:spPr/>
      <dgm:t>
        <a:bodyPr/>
        <a:lstStyle/>
        <a:p>
          <a:endParaRPr lang="es-MX"/>
        </a:p>
      </dgm:t>
    </dgm:pt>
    <dgm:pt modelId="{7ADF61A9-0333-44C9-AE7F-F7030B47A7CB}" type="pres">
      <dgm:prSet presAssocID="{8C3A7E1F-FD57-4968-8313-F042A9AA168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D0E3082-9F36-45CF-AA35-AB4942C3F9AF}" type="pres">
      <dgm:prSet presAssocID="{8C3A7E1F-FD57-4968-8313-F042A9AA168A}" presName="negativeSpace" presStyleCnt="0"/>
      <dgm:spPr/>
      <dgm:t>
        <a:bodyPr/>
        <a:lstStyle/>
        <a:p>
          <a:endParaRPr lang="es-MX"/>
        </a:p>
      </dgm:t>
    </dgm:pt>
    <dgm:pt modelId="{5E443783-F6CF-4A08-84E2-329B364A9C9C}" type="pres">
      <dgm:prSet presAssocID="{8C3A7E1F-FD57-4968-8313-F042A9AA168A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F2462A-B418-42D3-8237-26DCEC6B0D44}" type="pres">
      <dgm:prSet presAssocID="{56DC8A5B-EE09-408A-9CD3-218C3BDD5714}" presName="spaceBetweenRectangles" presStyleCnt="0"/>
      <dgm:spPr/>
      <dgm:t>
        <a:bodyPr/>
        <a:lstStyle/>
        <a:p>
          <a:endParaRPr lang="es-MX"/>
        </a:p>
      </dgm:t>
    </dgm:pt>
    <dgm:pt modelId="{A8A5DFEA-C4E3-4130-BF1C-BC07DC205F96}" type="pres">
      <dgm:prSet presAssocID="{BAAC6E96-BA0F-413F-8144-8209498EC1AD}" presName="parentLin" presStyleCnt="0"/>
      <dgm:spPr/>
      <dgm:t>
        <a:bodyPr/>
        <a:lstStyle/>
        <a:p>
          <a:endParaRPr lang="es-MX"/>
        </a:p>
      </dgm:t>
    </dgm:pt>
    <dgm:pt modelId="{7DADC549-D25C-41C1-AF8A-B9C393C145F0}" type="pres">
      <dgm:prSet presAssocID="{BAAC6E96-BA0F-413F-8144-8209498EC1AD}" presName="parentLeftMargin" presStyleLbl="node1" presStyleIdx="1" presStyleCnt="5"/>
      <dgm:spPr/>
      <dgm:t>
        <a:bodyPr/>
        <a:lstStyle/>
        <a:p>
          <a:endParaRPr lang="es-MX"/>
        </a:p>
      </dgm:t>
    </dgm:pt>
    <dgm:pt modelId="{75BEAE0E-F422-4B72-BBC2-085C994012A0}" type="pres">
      <dgm:prSet presAssocID="{BAAC6E96-BA0F-413F-8144-8209498EC1A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44CB59-4776-408E-B66C-E0976CFF8AB1}" type="pres">
      <dgm:prSet presAssocID="{BAAC6E96-BA0F-413F-8144-8209498EC1AD}" presName="negativeSpace" presStyleCnt="0"/>
      <dgm:spPr/>
      <dgm:t>
        <a:bodyPr/>
        <a:lstStyle/>
        <a:p>
          <a:endParaRPr lang="es-MX"/>
        </a:p>
      </dgm:t>
    </dgm:pt>
    <dgm:pt modelId="{AFB6404A-662E-4B41-9268-FF1A92228551}" type="pres">
      <dgm:prSet presAssocID="{BAAC6E96-BA0F-413F-8144-8209498EC1AD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95F650-2F8E-41C3-BB4E-36D0CB6B6DD7}" type="pres">
      <dgm:prSet presAssocID="{963F1D94-0F77-4AF8-B612-80967A412D0B}" presName="spaceBetweenRectangles" presStyleCnt="0"/>
      <dgm:spPr/>
      <dgm:t>
        <a:bodyPr/>
        <a:lstStyle/>
        <a:p>
          <a:endParaRPr lang="es-MX"/>
        </a:p>
      </dgm:t>
    </dgm:pt>
    <dgm:pt modelId="{0A4BA457-A90D-4CF0-A2A9-D1C86E56E75A}" type="pres">
      <dgm:prSet presAssocID="{DACE3420-BCEC-453A-A802-10BE9B6CD57D}" presName="parentLin" presStyleCnt="0"/>
      <dgm:spPr/>
      <dgm:t>
        <a:bodyPr/>
        <a:lstStyle/>
        <a:p>
          <a:endParaRPr lang="es-MX"/>
        </a:p>
      </dgm:t>
    </dgm:pt>
    <dgm:pt modelId="{2253018D-69CA-478D-AC30-F013FFB4EC6C}" type="pres">
      <dgm:prSet presAssocID="{DACE3420-BCEC-453A-A802-10BE9B6CD57D}" presName="parentLeftMargin" presStyleLbl="node1" presStyleIdx="2" presStyleCnt="5"/>
      <dgm:spPr/>
      <dgm:t>
        <a:bodyPr/>
        <a:lstStyle/>
        <a:p>
          <a:endParaRPr lang="es-MX"/>
        </a:p>
      </dgm:t>
    </dgm:pt>
    <dgm:pt modelId="{C829E5E1-739A-4926-B790-D08E2838684F}" type="pres">
      <dgm:prSet presAssocID="{DACE3420-BCEC-453A-A802-10BE9B6CD57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20BA78E-CBCD-44D8-B938-0627DA1A2AEF}" type="pres">
      <dgm:prSet presAssocID="{DACE3420-BCEC-453A-A802-10BE9B6CD57D}" presName="negativeSpace" presStyleCnt="0"/>
      <dgm:spPr/>
      <dgm:t>
        <a:bodyPr/>
        <a:lstStyle/>
        <a:p>
          <a:endParaRPr lang="es-MX"/>
        </a:p>
      </dgm:t>
    </dgm:pt>
    <dgm:pt modelId="{6AF04E6D-038B-496A-9E33-EEAA1CFC7BF6}" type="pres">
      <dgm:prSet presAssocID="{DACE3420-BCEC-453A-A802-10BE9B6CD57D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3775510-4020-4C6E-AC08-B06D709EA32A}" type="pres">
      <dgm:prSet presAssocID="{C9000D80-C7EF-407B-BB62-F680E75F64D9}" presName="spaceBetweenRectangles" presStyleCnt="0"/>
      <dgm:spPr/>
      <dgm:t>
        <a:bodyPr/>
        <a:lstStyle/>
        <a:p>
          <a:endParaRPr lang="es-MX"/>
        </a:p>
      </dgm:t>
    </dgm:pt>
    <dgm:pt modelId="{970CE154-BCCA-4E4C-8D7F-A02095F529F7}" type="pres">
      <dgm:prSet presAssocID="{DFF15100-C8F2-4EA9-8025-FF7FF5696EEF}" presName="parentLin" presStyleCnt="0"/>
      <dgm:spPr/>
      <dgm:t>
        <a:bodyPr/>
        <a:lstStyle/>
        <a:p>
          <a:endParaRPr lang="es-MX"/>
        </a:p>
      </dgm:t>
    </dgm:pt>
    <dgm:pt modelId="{F85AB6E5-DF0F-471C-8EE4-87029F0311F0}" type="pres">
      <dgm:prSet presAssocID="{DFF15100-C8F2-4EA9-8025-FF7FF5696EEF}" presName="parentLeftMargin" presStyleLbl="node1" presStyleIdx="3" presStyleCnt="5"/>
      <dgm:spPr/>
      <dgm:t>
        <a:bodyPr/>
        <a:lstStyle/>
        <a:p>
          <a:endParaRPr lang="es-MX"/>
        </a:p>
      </dgm:t>
    </dgm:pt>
    <dgm:pt modelId="{E701D143-AE8C-457D-9BDE-FA184EEE2732}" type="pres">
      <dgm:prSet presAssocID="{DFF15100-C8F2-4EA9-8025-FF7FF5696EE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F3075FC-853F-4785-B67A-C829B9EEF100}" type="pres">
      <dgm:prSet presAssocID="{DFF15100-C8F2-4EA9-8025-FF7FF5696EEF}" presName="negativeSpace" presStyleCnt="0"/>
      <dgm:spPr/>
      <dgm:t>
        <a:bodyPr/>
        <a:lstStyle/>
        <a:p>
          <a:endParaRPr lang="es-MX"/>
        </a:p>
      </dgm:t>
    </dgm:pt>
    <dgm:pt modelId="{AA9BDFB8-22BE-4432-AA5A-84302F30E115}" type="pres">
      <dgm:prSet presAssocID="{DFF15100-C8F2-4EA9-8025-FF7FF5696EEF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AEDBB52-8013-4998-8887-4F15F0229D1B}" type="presOf" srcId="{BAAC6E96-BA0F-413F-8144-8209498EC1AD}" destId="{7DADC549-D25C-41C1-AF8A-B9C393C145F0}" srcOrd="0" destOrd="0" presId="urn:microsoft.com/office/officeart/2005/8/layout/list1"/>
    <dgm:cxn modelId="{79EA1A70-CC60-4198-9497-F1410451EAC9}" type="presOf" srcId="{DACE3420-BCEC-453A-A802-10BE9B6CD57D}" destId="{2253018D-69CA-478D-AC30-F013FFB4EC6C}" srcOrd="0" destOrd="0" presId="urn:microsoft.com/office/officeart/2005/8/layout/list1"/>
    <dgm:cxn modelId="{1000AF96-6CAE-4EF4-8996-C65860A95B18}" type="presOf" srcId="{DFF15100-C8F2-4EA9-8025-FF7FF5696EEF}" destId="{F85AB6E5-DF0F-471C-8EE4-87029F0311F0}" srcOrd="0" destOrd="0" presId="urn:microsoft.com/office/officeart/2005/8/layout/list1"/>
    <dgm:cxn modelId="{F09DAC18-2982-40D2-A136-7665BB179F5F}" type="presOf" srcId="{DFF15100-C8F2-4EA9-8025-FF7FF5696EEF}" destId="{E701D143-AE8C-457D-9BDE-FA184EEE2732}" srcOrd="1" destOrd="0" presId="urn:microsoft.com/office/officeart/2005/8/layout/list1"/>
    <dgm:cxn modelId="{BD9870BF-512F-4ECA-9E45-F75E4363AD8A}" srcId="{980336F1-EE14-4731-A000-92CB031EC739}" destId="{BAAC6E96-BA0F-413F-8144-8209498EC1AD}" srcOrd="2" destOrd="0" parTransId="{125A9F1E-78F0-4568-8CDE-7525CF395EF6}" sibTransId="{963F1D94-0F77-4AF8-B612-80967A412D0B}"/>
    <dgm:cxn modelId="{CFDADFD5-99F9-46AF-8FE7-AB13315932F8}" srcId="{980336F1-EE14-4731-A000-92CB031EC739}" destId="{D3BBC312-0A00-40C1-B792-7EC05447E8C1}" srcOrd="0" destOrd="0" parTransId="{451D3BCC-1417-4F84-AD39-B0B1DA03D692}" sibTransId="{24E45791-9FEB-42B8-9D3F-898A5E50D6F3}"/>
    <dgm:cxn modelId="{1C55F6D4-7264-4929-A5F1-920B578020D2}" type="presOf" srcId="{980336F1-EE14-4731-A000-92CB031EC739}" destId="{D6E3C562-51D9-4152-BE0C-35AF6BE681E5}" srcOrd="0" destOrd="0" presId="urn:microsoft.com/office/officeart/2005/8/layout/list1"/>
    <dgm:cxn modelId="{08661B5B-6ED8-4260-9431-C874E18D4FC5}" type="presOf" srcId="{DACE3420-BCEC-453A-A802-10BE9B6CD57D}" destId="{C829E5E1-739A-4926-B790-D08E2838684F}" srcOrd="1" destOrd="0" presId="urn:microsoft.com/office/officeart/2005/8/layout/list1"/>
    <dgm:cxn modelId="{3101DC9D-F70C-4FDE-BAE2-50B09E1A35FE}" srcId="{980336F1-EE14-4731-A000-92CB031EC739}" destId="{DFF15100-C8F2-4EA9-8025-FF7FF5696EEF}" srcOrd="4" destOrd="0" parTransId="{5EC7EB6D-2FCB-485B-9415-383793889907}" sibTransId="{7EA99F7C-930F-4B04-9F81-A7C3609062A9}"/>
    <dgm:cxn modelId="{5B4128AA-445F-4AD4-8C82-59F600EDEDB4}" type="presOf" srcId="{8C3A7E1F-FD57-4968-8313-F042A9AA168A}" destId="{7ADF61A9-0333-44C9-AE7F-F7030B47A7CB}" srcOrd="1" destOrd="0" presId="urn:microsoft.com/office/officeart/2005/8/layout/list1"/>
    <dgm:cxn modelId="{4245B3B5-3D9A-4552-972F-3965034471E0}" type="presOf" srcId="{BAAC6E96-BA0F-413F-8144-8209498EC1AD}" destId="{75BEAE0E-F422-4B72-BBC2-085C994012A0}" srcOrd="1" destOrd="0" presId="urn:microsoft.com/office/officeart/2005/8/layout/list1"/>
    <dgm:cxn modelId="{9A71DC4C-4A24-42A1-840D-EBE6A05A33A1}" type="presOf" srcId="{8C3A7E1F-FD57-4968-8313-F042A9AA168A}" destId="{4820E293-F049-4036-9CD3-D790C7321449}" srcOrd="0" destOrd="0" presId="urn:microsoft.com/office/officeart/2005/8/layout/list1"/>
    <dgm:cxn modelId="{6ACF56F7-EFAD-4DF6-8DED-E1456F25B3DB}" srcId="{980336F1-EE14-4731-A000-92CB031EC739}" destId="{DACE3420-BCEC-453A-A802-10BE9B6CD57D}" srcOrd="3" destOrd="0" parTransId="{301B9C38-5330-4A0A-8311-103A0D3A6AEF}" sibTransId="{C9000D80-C7EF-407B-BB62-F680E75F64D9}"/>
    <dgm:cxn modelId="{FBF2B1AE-F729-422A-AD1D-B8BC91A7CE90}" type="presOf" srcId="{D3BBC312-0A00-40C1-B792-7EC05447E8C1}" destId="{17C3FB17-689C-41B3-A9DE-3CC4F0177FDC}" srcOrd="1" destOrd="0" presId="urn:microsoft.com/office/officeart/2005/8/layout/list1"/>
    <dgm:cxn modelId="{5FB8CFE5-4146-4723-B178-A7C2743AF3B1}" type="presOf" srcId="{D3BBC312-0A00-40C1-B792-7EC05447E8C1}" destId="{FE96883F-C5EA-4C08-BA3C-362F7EB0E76F}" srcOrd="0" destOrd="0" presId="urn:microsoft.com/office/officeart/2005/8/layout/list1"/>
    <dgm:cxn modelId="{60628277-3980-4AA2-8CFA-91F4F90BA7BA}" srcId="{980336F1-EE14-4731-A000-92CB031EC739}" destId="{8C3A7E1F-FD57-4968-8313-F042A9AA168A}" srcOrd="1" destOrd="0" parTransId="{C1C52137-1C97-42F4-84A2-620B9BE17EB1}" sibTransId="{56DC8A5B-EE09-408A-9CD3-218C3BDD5714}"/>
    <dgm:cxn modelId="{17DB1AFE-2CBD-41D8-839A-1D536DFE794E}" type="presParOf" srcId="{D6E3C562-51D9-4152-BE0C-35AF6BE681E5}" destId="{638AA145-0E81-40F6-923F-44ADE4092DE4}" srcOrd="0" destOrd="0" presId="urn:microsoft.com/office/officeart/2005/8/layout/list1"/>
    <dgm:cxn modelId="{A2AB8D12-08EB-4BD2-AAC4-D874878681D5}" type="presParOf" srcId="{638AA145-0E81-40F6-923F-44ADE4092DE4}" destId="{FE96883F-C5EA-4C08-BA3C-362F7EB0E76F}" srcOrd="0" destOrd="0" presId="urn:microsoft.com/office/officeart/2005/8/layout/list1"/>
    <dgm:cxn modelId="{AC8ED179-D879-4AD9-B13C-15B5E5F1D7C4}" type="presParOf" srcId="{638AA145-0E81-40F6-923F-44ADE4092DE4}" destId="{17C3FB17-689C-41B3-A9DE-3CC4F0177FDC}" srcOrd="1" destOrd="0" presId="urn:microsoft.com/office/officeart/2005/8/layout/list1"/>
    <dgm:cxn modelId="{CDE23CEE-37E7-45B6-9681-DB0A7C7A6B29}" type="presParOf" srcId="{D6E3C562-51D9-4152-BE0C-35AF6BE681E5}" destId="{A9801327-4D14-4D7A-86FE-47DC35A694BE}" srcOrd="1" destOrd="0" presId="urn:microsoft.com/office/officeart/2005/8/layout/list1"/>
    <dgm:cxn modelId="{A99ECC4A-1004-48C1-B525-C3E2806E884F}" type="presParOf" srcId="{D6E3C562-51D9-4152-BE0C-35AF6BE681E5}" destId="{FEB1B2BF-472F-4DDC-B63A-AD0E9D4DED3D}" srcOrd="2" destOrd="0" presId="urn:microsoft.com/office/officeart/2005/8/layout/list1"/>
    <dgm:cxn modelId="{B726463F-2AFF-409C-96EB-5CB5E0240F43}" type="presParOf" srcId="{D6E3C562-51D9-4152-BE0C-35AF6BE681E5}" destId="{49F15AC6-A52D-47FF-8C70-E5ABC802F528}" srcOrd="3" destOrd="0" presId="urn:microsoft.com/office/officeart/2005/8/layout/list1"/>
    <dgm:cxn modelId="{48FB400F-56FB-402E-B279-DC13D0C4CBE4}" type="presParOf" srcId="{D6E3C562-51D9-4152-BE0C-35AF6BE681E5}" destId="{5C780A66-8767-4ECF-88F5-8C5B18835B4C}" srcOrd="4" destOrd="0" presId="urn:microsoft.com/office/officeart/2005/8/layout/list1"/>
    <dgm:cxn modelId="{C2EB49B3-9B25-4182-95F6-45A6C16E9999}" type="presParOf" srcId="{5C780A66-8767-4ECF-88F5-8C5B18835B4C}" destId="{4820E293-F049-4036-9CD3-D790C7321449}" srcOrd="0" destOrd="0" presId="urn:microsoft.com/office/officeart/2005/8/layout/list1"/>
    <dgm:cxn modelId="{B927943C-C462-4E67-9D0F-22CCE003E708}" type="presParOf" srcId="{5C780A66-8767-4ECF-88F5-8C5B18835B4C}" destId="{7ADF61A9-0333-44C9-AE7F-F7030B47A7CB}" srcOrd="1" destOrd="0" presId="urn:microsoft.com/office/officeart/2005/8/layout/list1"/>
    <dgm:cxn modelId="{784A57A8-3FB0-4E46-BDF0-231ED0C7F810}" type="presParOf" srcId="{D6E3C562-51D9-4152-BE0C-35AF6BE681E5}" destId="{AD0E3082-9F36-45CF-AA35-AB4942C3F9AF}" srcOrd="5" destOrd="0" presId="urn:microsoft.com/office/officeart/2005/8/layout/list1"/>
    <dgm:cxn modelId="{D23CCD99-169E-4E02-9B9D-83E89545FA1C}" type="presParOf" srcId="{D6E3C562-51D9-4152-BE0C-35AF6BE681E5}" destId="{5E443783-F6CF-4A08-84E2-329B364A9C9C}" srcOrd="6" destOrd="0" presId="urn:microsoft.com/office/officeart/2005/8/layout/list1"/>
    <dgm:cxn modelId="{2BDC3F5F-E5E4-41B0-8E8B-B628732B4B0C}" type="presParOf" srcId="{D6E3C562-51D9-4152-BE0C-35AF6BE681E5}" destId="{CEF2462A-B418-42D3-8237-26DCEC6B0D44}" srcOrd="7" destOrd="0" presId="urn:microsoft.com/office/officeart/2005/8/layout/list1"/>
    <dgm:cxn modelId="{053AA86A-980C-4A0B-A051-1B2EC136EF9C}" type="presParOf" srcId="{D6E3C562-51D9-4152-BE0C-35AF6BE681E5}" destId="{A8A5DFEA-C4E3-4130-BF1C-BC07DC205F96}" srcOrd="8" destOrd="0" presId="urn:microsoft.com/office/officeart/2005/8/layout/list1"/>
    <dgm:cxn modelId="{04800EED-9438-4FD2-9409-919AFCCBEADD}" type="presParOf" srcId="{A8A5DFEA-C4E3-4130-BF1C-BC07DC205F96}" destId="{7DADC549-D25C-41C1-AF8A-B9C393C145F0}" srcOrd="0" destOrd="0" presId="urn:microsoft.com/office/officeart/2005/8/layout/list1"/>
    <dgm:cxn modelId="{8CB2C88F-4E00-4CED-B572-4AB8F723B499}" type="presParOf" srcId="{A8A5DFEA-C4E3-4130-BF1C-BC07DC205F96}" destId="{75BEAE0E-F422-4B72-BBC2-085C994012A0}" srcOrd="1" destOrd="0" presId="urn:microsoft.com/office/officeart/2005/8/layout/list1"/>
    <dgm:cxn modelId="{D82AB557-5D43-40E0-A454-A4334B95D50F}" type="presParOf" srcId="{D6E3C562-51D9-4152-BE0C-35AF6BE681E5}" destId="{8144CB59-4776-408E-B66C-E0976CFF8AB1}" srcOrd="9" destOrd="0" presId="urn:microsoft.com/office/officeart/2005/8/layout/list1"/>
    <dgm:cxn modelId="{B2D340B7-0D54-41B6-AD0F-5267256DB13B}" type="presParOf" srcId="{D6E3C562-51D9-4152-BE0C-35AF6BE681E5}" destId="{AFB6404A-662E-4B41-9268-FF1A92228551}" srcOrd="10" destOrd="0" presId="urn:microsoft.com/office/officeart/2005/8/layout/list1"/>
    <dgm:cxn modelId="{1D1E04CF-8693-4C11-AFD3-1C7040524D02}" type="presParOf" srcId="{D6E3C562-51D9-4152-BE0C-35AF6BE681E5}" destId="{D695F650-2F8E-41C3-BB4E-36D0CB6B6DD7}" srcOrd="11" destOrd="0" presId="urn:microsoft.com/office/officeart/2005/8/layout/list1"/>
    <dgm:cxn modelId="{D275EF50-E033-4336-889E-B60EA8EBC92D}" type="presParOf" srcId="{D6E3C562-51D9-4152-BE0C-35AF6BE681E5}" destId="{0A4BA457-A90D-4CF0-A2A9-D1C86E56E75A}" srcOrd="12" destOrd="0" presId="urn:microsoft.com/office/officeart/2005/8/layout/list1"/>
    <dgm:cxn modelId="{EC0B264B-601F-4319-AEDD-11E2B98B5D4C}" type="presParOf" srcId="{0A4BA457-A90D-4CF0-A2A9-D1C86E56E75A}" destId="{2253018D-69CA-478D-AC30-F013FFB4EC6C}" srcOrd="0" destOrd="0" presId="urn:microsoft.com/office/officeart/2005/8/layout/list1"/>
    <dgm:cxn modelId="{19894DB6-3651-4771-8D61-2CF9B6AB69CF}" type="presParOf" srcId="{0A4BA457-A90D-4CF0-A2A9-D1C86E56E75A}" destId="{C829E5E1-739A-4926-B790-D08E2838684F}" srcOrd="1" destOrd="0" presId="urn:microsoft.com/office/officeart/2005/8/layout/list1"/>
    <dgm:cxn modelId="{0D32B3C1-7E02-4667-83BE-CF878FB2FF46}" type="presParOf" srcId="{D6E3C562-51D9-4152-BE0C-35AF6BE681E5}" destId="{020BA78E-CBCD-44D8-B938-0627DA1A2AEF}" srcOrd="13" destOrd="0" presId="urn:microsoft.com/office/officeart/2005/8/layout/list1"/>
    <dgm:cxn modelId="{4AD5D156-58E5-4514-96AA-3C0B8FB71587}" type="presParOf" srcId="{D6E3C562-51D9-4152-BE0C-35AF6BE681E5}" destId="{6AF04E6D-038B-496A-9E33-EEAA1CFC7BF6}" srcOrd="14" destOrd="0" presId="urn:microsoft.com/office/officeart/2005/8/layout/list1"/>
    <dgm:cxn modelId="{19BF4128-C6F4-493C-A2F5-BCBBAC2BB672}" type="presParOf" srcId="{D6E3C562-51D9-4152-BE0C-35AF6BE681E5}" destId="{63775510-4020-4C6E-AC08-B06D709EA32A}" srcOrd="15" destOrd="0" presId="urn:microsoft.com/office/officeart/2005/8/layout/list1"/>
    <dgm:cxn modelId="{7E13844F-3392-4A1A-9A4C-FFAC7A84AF9B}" type="presParOf" srcId="{D6E3C562-51D9-4152-BE0C-35AF6BE681E5}" destId="{970CE154-BCCA-4E4C-8D7F-A02095F529F7}" srcOrd="16" destOrd="0" presId="urn:microsoft.com/office/officeart/2005/8/layout/list1"/>
    <dgm:cxn modelId="{2F374115-ECCC-4E6B-A641-75A8ED107B49}" type="presParOf" srcId="{970CE154-BCCA-4E4C-8D7F-A02095F529F7}" destId="{F85AB6E5-DF0F-471C-8EE4-87029F0311F0}" srcOrd="0" destOrd="0" presId="urn:microsoft.com/office/officeart/2005/8/layout/list1"/>
    <dgm:cxn modelId="{4ACAF2EB-5378-4870-B1D1-57E5C4BEA4B0}" type="presParOf" srcId="{970CE154-BCCA-4E4C-8D7F-A02095F529F7}" destId="{E701D143-AE8C-457D-9BDE-FA184EEE2732}" srcOrd="1" destOrd="0" presId="urn:microsoft.com/office/officeart/2005/8/layout/list1"/>
    <dgm:cxn modelId="{125600B1-A664-45A5-99FC-5E71C45E254C}" type="presParOf" srcId="{D6E3C562-51D9-4152-BE0C-35AF6BE681E5}" destId="{EF3075FC-853F-4785-B67A-C829B9EEF100}" srcOrd="17" destOrd="0" presId="urn:microsoft.com/office/officeart/2005/8/layout/list1"/>
    <dgm:cxn modelId="{7CAE3DA0-1214-4B06-A4CD-F439F3189279}" type="presParOf" srcId="{D6E3C562-51D9-4152-BE0C-35AF6BE681E5}" destId="{AA9BDFB8-22BE-4432-AA5A-84302F30E11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D5E28-B652-42C1-8142-0715F8FAFBC7}">
      <dsp:nvSpPr>
        <dsp:cNvPr id="0" name=""/>
        <dsp:cNvSpPr/>
      </dsp:nvSpPr>
      <dsp:spPr>
        <a:xfrm>
          <a:off x="-4824232" y="-739358"/>
          <a:ext cx="5745916" cy="5745916"/>
        </a:xfrm>
        <a:prstGeom prst="blockArc">
          <a:avLst>
            <a:gd name="adj1" fmla="val 18900000"/>
            <a:gd name="adj2" fmla="val 2700000"/>
            <a:gd name="adj3" fmla="val 37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898AC-C480-4364-AD1D-4753C9F2CA80}">
      <dsp:nvSpPr>
        <dsp:cNvPr id="0" name=""/>
        <dsp:cNvSpPr/>
      </dsp:nvSpPr>
      <dsp:spPr>
        <a:xfrm>
          <a:off x="592778" y="426720"/>
          <a:ext cx="5625800" cy="853440"/>
        </a:xfrm>
        <a:prstGeom prst="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7741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cap="none" spc="50" dirty="0" smtClean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Fase I: Diagnóstico</a:t>
          </a:r>
          <a:endParaRPr lang="es-MX" sz="2400" b="1" kern="1200" cap="none" spc="50" dirty="0">
            <a:ln w="9525" cmpd="sng">
              <a:solidFill>
                <a:schemeClr val="tx1"/>
              </a:solidFill>
              <a:prstDash val="solid"/>
            </a:ln>
            <a:solidFill>
              <a:srgbClr val="70AD47">
                <a:tint val="1000"/>
              </a:srgbClr>
            </a:solidFill>
            <a:effectLst>
              <a:glow rad="38100">
                <a:schemeClr val="accent1">
                  <a:alpha val="40000"/>
                </a:schemeClr>
              </a:glo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92778" y="426720"/>
        <a:ext cx="5625800" cy="853440"/>
      </dsp:txXfrm>
    </dsp:sp>
    <dsp:sp modelId="{E5FD00F5-019B-4A2A-B782-A061EABFCD63}">
      <dsp:nvSpPr>
        <dsp:cNvPr id="0" name=""/>
        <dsp:cNvSpPr/>
      </dsp:nvSpPr>
      <dsp:spPr>
        <a:xfrm>
          <a:off x="59378" y="320040"/>
          <a:ext cx="1066800" cy="1066800"/>
        </a:xfrm>
        <a:prstGeom prst="ellipse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94300352-61AD-436B-974C-CF25251C6B77}">
      <dsp:nvSpPr>
        <dsp:cNvPr id="0" name=""/>
        <dsp:cNvSpPr/>
      </dsp:nvSpPr>
      <dsp:spPr>
        <a:xfrm>
          <a:off x="903004" y="1706880"/>
          <a:ext cx="5315574" cy="853440"/>
        </a:xfrm>
        <a:prstGeom prst="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7741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cap="none" spc="50" dirty="0" smtClean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Fase II: Formulación del Plan de Manejo Integral</a:t>
          </a:r>
          <a:endParaRPr lang="es-MX" sz="2400" b="1" kern="1200" cap="none" spc="50" dirty="0">
            <a:ln w="9525" cmpd="sng">
              <a:solidFill>
                <a:schemeClr val="tx1"/>
              </a:solidFill>
              <a:prstDash val="solid"/>
            </a:ln>
            <a:solidFill>
              <a:srgbClr val="70AD47">
                <a:tint val="1000"/>
              </a:srgbClr>
            </a:solidFill>
            <a:effectLst>
              <a:glow rad="38100">
                <a:schemeClr val="accent1">
                  <a:alpha val="40000"/>
                </a:schemeClr>
              </a:glo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903004" y="1706880"/>
        <a:ext cx="5315574" cy="853440"/>
      </dsp:txXfrm>
    </dsp:sp>
    <dsp:sp modelId="{CBAC590B-A5AD-4CCC-9A1D-A25FB8770214}">
      <dsp:nvSpPr>
        <dsp:cNvPr id="0" name=""/>
        <dsp:cNvSpPr/>
      </dsp:nvSpPr>
      <dsp:spPr>
        <a:xfrm>
          <a:off x="369604" y="1600200"/>
          <a:ext cx="1066800" cy="1066800"/>
        </a:xfrm>
        <a:prstGeom prst="ellipse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14547ACD-F74F-412B-98E3-1A0A585772C8}">
      <dsp:nvSpPr>
        <dsp:cNvPr id="0" name=""/>
        <dsp:cNvSpPr/>
      </dsp:nvSpPr>
      <dsp:spPr>
        <a:xfrm>
          <a:off x="592778" y="3014213"/>
          <a:ext cx="5625800" cy="853440"/>
        </a:xfrm>
        <a:prstGeom prst="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7741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cap="none" spc="50" dirty="0" smtClean="0">
              <a:ln w="9525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Fase III: Programa de implementación</a:t>
          </a:r>
          <a:endParaRPr lang="es-MX" sz="2400" b="1" kern="1200" cap="none" spc="50" dirty="0">
            <a:ln w="9525" cmpd="sng">
              <a:solidFill>
                <a:schemeClr val="tx1"/>
              </a:solidFill>
              <a:prstDash val="solid"/>
            </a:ln>
            <a:solidFill>
              <a:srgbClr val="70AD47">
                <a:tint val="1000"/>
              </a:srgbClr>
            </a:solidFill>
            <a:effectLst>
              <a:glow rad="38100">
                <a:schemeClr val="accent1">
                  <a:alpha val="40000"/>
                </a:schemeClr>
              </a:glo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92778" y="3014213"/>
        <a:ext cx="5625800" cy="853440"/>
      </dsp:txXfrm>
    </dsp:sp>
    <dsp:sp modelId="{8A8E49E1-73AD-427C-A9D8-0D17F7A07082}">
      <dsp:nvSpPr>
        <dsp:cNvPr id="0" name=""/>
        <dsp:cNvSpPr/>
      </dsp:nvSpPr>
      <dsp:spPr>
        <a:xfrm>
          <a:off x="59378" y="2880360"/>
          <a:ext cx="1066800" cy="1066800"/>
        </a:xfrm>
        <a:prstGeom prst="ellipse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CD5E28-B652-42C1-8142-0715F8FAFBC7}">
      <dsp:nvSpPr>
        <dsp:cNvPr id="0" name=""/>
        <dsp:cNvSpPr/>
      </dsp:nvSpPr>
      <dsp:spPr>
        <a:xfrm>
          <a:off x="-5470817" y="-837656"/>
          <a:ext cx="6514012" cy="6514012"/>
        </a:xfrm>
        <a:prstGeom prst="blockArc">
          <a:avLst>
            <a:gd name="adj1" fmla="val 18900000"/>
            <a:gd name="adj2" fmla="val 2700000"/>
            <a:gd name="adj3" fmla="val 332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898AC-C480-4364-AD1D-4753C9F2CA80}">
      <dsp:nvSpPr>
        <dsp:cNvPr id="0" name=""/>
        <dsp:cNvSpPr/>
      </dsp:nvSpPr>
      <dsp:spPr>
        <a:xfrm>
          <a:off x="456125" y="302321"/>
          <a:ext cx="7982277" cy="6050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24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cap="none" spc="0" dirty="0" smtClean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Reforma institucional</a:t>
          </a:r>
          <a:endParaRPr lang="es-MX" sz="2400" b="1" kern="1200" cap="none" spc="0" dirty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56125" y="302321"/>
        <a:ext cx="7982277" cy="605031"/>
      </dsp:txXfrm>
    </dsp:sp>
    <dsp:sp modelId="{E5FD00F5-019B-4A2A-B782-A061EABFCD63}">
      <dsp:nvSpPr>
        <dsp:cNvPr id="0" name=""/>
        <dsp:cNvSpPr/>
      </dsp:nvSpPr>
      <dsp:spPr>
        <a:xfrm>
          <a:off x="77980" y="226693"/>
          <a:ext cx="756288" cy="7562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300352-61AD-436B-974C-CF25251C6B77}">
      <dsp:nvSpPr>
        <dsp:cNvPr id="0" name=""/>
        <dsp:cNvSpPr/>
      </dsp:nvSpPr>
      <dsp:spPr>
        <a:xfrm>
          <a:off x="889672" y="1209578"/>
          <a:ext cx="7548730" cy="605031"/>
        </a:xfrm>
        <a:prstGeom prst="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24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cap="none" spc="0" dirty="0" smtClean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Mantenimiento y modernización de la infraestructura</a:t>
          </a:r>
          <a:endParaRPr lang="es-MX" sz="2400" b="1" kern="1200" cap="none" spc="0" dirty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89672" y="1209578"/>
        <a:ext cx="7548730" cy="605031"/>
      </dsp:txXfrm>
    </dsp:sp>
    <dsp:sp modelId="{CBAC590B-A5AD-4CCC-9A1D-A25FB8770214}">
      <dsp:nvSpPr>
        <dsp:cNvPr id="0" name=""/>
        <dsp:cNvSpPr/>
      </dsp:nvSpPr>
      <dsp:spPr>
        <a:xfrm>
          <a:off x="511528" y="1133949"/>
          <a:ext cx="756288" cy="7562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547ACD-F74F-412B-98E3-1A0A585772C8}">
      <dsp:nvSpPr>
        <dsp:cNvPr id="0" name=""/>
        <dsp:cNvSpPr/>
      </dsp:nvSpPr>
      <dsp:spPr>
        <a:xfrm>
          <a:off x="1022736" y="2136098"/>
          <a:ext cx="7415665" cy="605031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24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cap="none" spc="0" dirty="0" smtClean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Mejoramiento y seguridad del servicio</a:t>
          </a:r>
          <a:endParaRPr lang="es-MX" sz="2400" b="1" kern="1200" cap="none" spc="0" dirty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022736" y="2136098"/>
        <a:ext cx="7415665" cy="605031"/>
      </dsp:txXfrm>
    </dsp:sp>
    <dsp:sp modelId="{8A8E49E1-73AD-427C-A9D8-0D17F7A07082}">
      <dsp:nvSpPr>
        <dsp:cNvPr id="0" name=""/>
        <dsp:cNvSpPr/>
      </dsp:nvSpPr>
      <dsp:spPr>
        <a:xfrm>
          <a:off x="644592" y="2041205"/>
          <a:ext cx="756288" cy="7562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B4FDE4-5101-406E-B851-9613203EC319}">
      <dsp:nvSpPr>
        <dsp:cNvPr id="0" name=""/>
        <dsp:cNvSpPr/>
      </dsp:nvSpPr>
      <dsp:spPr>
        <a:xfrm>
          <a:off x="889672" y="3024090"/>
          <a:ext cx="7548730" cy="605031"/>
        </a:xfrm>
        <a:prstGeom prst="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24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cap="none" spc="0" dirty="0" smtClean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Mejoramiento ambiental</a:t>
          </a:r>
          <a:endParaRPr lang="es-MX" sz="2400" b="1" kern="1200" cap="none" spc="0" dirty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89672" y="3024090"/>
        <a:ext cx="7548730" cy="605031"/>
      </dsp:txXfrm>
    </dsp:sp>
    <dsp:sp modelId="{B7E8C38B-3F40-4859-BA1A-11D51E845DDA}">
      <dsp:nvSpPr>
        <dsp:cNvPr id="0" name=""/>
        <dsp:cNvSpPr/>
      </dsp:nvSpPr>
      <dsp:spPr>
        <a:xfrm>
          <a:off x="511528" y="2948461"/>
          <a:ext cx="756288" cy="7562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45AF3B-E16F-4B4F-9B93-42C044E6547B}">
      <dsp:nvSpPr>
        <dsp:cNvPr id="0" name=""/>
        <dsp:cNvSpPr/>
      </dsp:nvSpPr>
      <dsp:spPr>
        <a:xfrm>
          <a:off x="456125" y="3931346"/>
          <a:ext cx="7982277" cy="605031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24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cap="none" spc="0" dirty="0" smtClean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Innovación y desarrollo tecnológico</a:t>
          </a:r>
          <a:endParaRPr lang="es-MX" sz="2400" b="1" kern="1200" cap="none" spc="0" dirty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56125" y="3931346"/>
        <a:ext cx="7982277" cy="605031"/>
      </dsp:txXfrm>
    </dsp:sp>
    <dsp:sp modelId="{D3C0C5A6-31EB-4CF0-BBE0-3B5ED3BD17FB}">
      <dsp:nvSpPr>
        <dsp:cNvPr id="0" name=""/>
        <dsp:cNvSpPr/>
      </dsp:nvSpPr>
      <dsp:spPr>
        <a:xfrm>
          <a:off x="77980" y="3855718"/>
          <a:ext cx="756288" cy="7562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1B2BF-472F-4DDC-B63A-AD0E9D4DED3D}">
      <dsp:nvSpPr>
        <dsp:cNvPr id="0" name=""/>
        <dsp:cNvSpPr/>
      </dsp:nvSpPr>
      <dsp:spPr>
        <a:xfrm>
          <a:off x="0" y="404609"/>
          <a:ext cx="850582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C3FB17-689C-41B3-A9DE-3CC4F0177FDC}">
      <dsp:nvSpPr>
        <dsp:cNvPr id="0" name=""/>
        <dsp:cNvSpPr/>
      </dsp:nvSpPr>
      <dsp:spPr>
        <a:xfrm>
          <a:off x="425291" y="94649"/>
          <a:ext cx="5954077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50" tIns="0" rIns="22505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cap="none" spc="0" dirty="0" smtClean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Infraestructura</a:t>
          </a:r>
          <a:endParaRPr lang="es-MX" sz="2400" b="1" kern="1200" cap="none" spc="0" dirty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/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55553" y="124911"/>
        <a:ext cx="5893553" cy="559396"/>
      </dsp:txXfrm>
    </dsp:sp>
    <dsp:sp modelId="{5E443783-F6CF-4A08-84E2-329B364A9C9C}">
      <dsp:nvSpPr>
        <dsp:cNvPr id="0" name=""/>
        <dsp:cNvSpPr/>
      </dsp:nvSpPr>
      <dsp:spPr>
        <a:xfrm>
          <a:off x="0" y="1357169"/>
          <a:ext cx="850582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677650"/>
              <a:satOff val="25000"/>
              <a:lumOff val="-36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DF61A9-0333-44C9-AE7F-F7030B47A7CB}">
      <dsp:nvSpPr>
        <dsp:cNvPr id="0" name=""/>
        <dsp:cNvSpPr/>
      </dsp:nvSpPr>
      <dsp:spPr>
        <a:xfrm>
          <a:off x="425291" y="1047209"/>
          <a:ext cx="5954077" cy="619920"/>
        </a:xfrm>
        <a:prstGeom prst="roundRect">
          <a:avLst/>
        </a:prstGeom>
        <a:solidFill>
          <a:srgbClr val="AD83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50" tIns="0" rIns="22505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cap="none" spc="0" smtClean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Irrigación</a:t>
          </a:r>
          <a:endParaRPr lang="es-MX" sz="2400" b="1" kern="1200" cap="none" spc="0" dirty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/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55553" y="1077471"/>
        <a:ext cx="5893553" cy="559396"/>
      </dsp:txXfrm>
    </dsp:sp>
    <dsp:sp modelId="{AFB6404A-662E-4B41-9268-FF1A92228551}">
      <dsp:nvSpPr>
        <dsp:cNvPr id="0" name=""/>
        <dsp:cNvSpPr/>
      </dsp:nvSpPr>
      <dsp:spPr>
        <a:xfrm>
          <a:off x="0" y="2309730"/>
          <a:ext cx="850582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BEAE0E-F422-4B72-BBC2-085C994012A0}">
      <dsp:nvSpPr>
        <dsp:cNvPr id="0" name=""/>
        <dsp:cNvSpPr/>
      </dsp:nvSpPr>
      <dsp:spPr>
        <a:xfrm>
          <a:off x="425291" y="1999769"/>
          <a:ext cx="5954077" cy="619920"/>
        </a:xfrm>
        <a:prstGeom prst="roundRect">
          <a:avLst/>
        </a:prstGeom>
        <a:solidFill>
          <a:srgbClr val="AD63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50" tIns="0" rIns="22505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cap="none" spc="0" dirty="0" smtClean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Agua potable y saneamiento</a:t>
          </a:r>
          <a:endParaRPr lang="es-MX" sz="2400" b="1" kern="1200" cap="none" spc="0" dirty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/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55553" y="2030031"/>
        <a:ext cx="5893553" cy="559396"/>
      </dsp:txXfrm>
    </dsp:sp>
    <dsp:sp modelId="{6AF04E6D-038B-496A-9E33-EEAA1CFC7BF6}">
      <dsp:nvSpPr>
        <dsp:cNvPr id="0" name=""/>
        <dsp:cNvSpPr/>
      </dsp:nvSpPr>
      <dsp:spPr>
        <a:xfrm>
          <a:off x="0" y="3262290"/>
          <a:ext cx="850582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032949"/>
              <a:satOff val="75000"/>
              <a:lumOff val="-110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29E5E1-739A-4926-B790-D08E2838684F}">
      <dsp:nvSpPr>
        <dsp:cNvPr id="0" name=""/>
        <dsp:cNvSpPr/>
      </dsp:nvSpPr>
      <dsp:spPr>
        <a:xfrm>
          <a:off x="425291" y="2952330"/>
          <a:ext cx="5954077" cy="619920"/>
        </a:xfrm>
        <a:prstGeom prst="roundRect">
          <a:avLst/>
        </a:prstGeom>
        <a:solidFill>
          <a:srgbClr val="B04A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50" tIns="0" rIns="22505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cap="none" spc="0" dirty="0" smtClean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Conservación de agua, suelo y medio ambiente</a:t>
          </a:r>
          <a:endParaRPr lang="es-MX" sz="2400" b="1" kern="1200" cap="none" spc="0" dirty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/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55553" y="2982592"/>
        <a:ext cx="5893553" cy="559396"/>
      </dsp:txXfrm>
    </dsp:sp>
    <dsp:sp modelId="{AA9BDFB8-22BE-4432-AA5A-84302F30E115}">
      <dsp:nvSpPr>
        <dsp:cNvPr id="0" name=""/>
        <dsp:cNvSpPr/>
      </dsp:nvSpPr>
      <dsp:spPr>
        <a:xfrm>
          <a:off x="0" y="4214850"/>
          <a:ext cx="850582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01D143-AE8C-457D-9BDE-FA184EEE2732}">
      <dsp:nvSpPr>
        <dsp:cNvPr id="0" name=""/>
        <dsp:cNvSpPr/>
      </dsp:nvSpPr>
      <dsp:spPr>
        <a:xfrm>
          <a:off x="425291" y="3904890"/>
          <a:ext cx="5954077" cy="619920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50" tIns="0" rIns="22505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cap="none" spc="0" dirty="0" smtClean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Económico, financiero e institucional</a:t>
          </a:r>
          <a:endParaRPr lang="es-MX" sz="2400" b="1" kern="1200" cap="none" spc="0" dirty="0">
            <a:ln w="10160">
              <a:solidFill>
                <a:schemeClr val="tx1"/>
              </a:solidFill>
              <a:prstDash val="solid"/>
            </a:ln>
            <a:solidFill>
              <a:srgbClr val="FFFFFF"/>
            </a:solidFill>
            <a:effectLst/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55553" y="3935152"/>
        <a:ext cx="5893553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DD6BB9-C96C-408D-9A57-25BDCB570F37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D10048F-7AE4-4878-A79F-E01A45B5D1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10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El entrecomillado es</a:t>
            </a:r>
            <a:r>
              <a:rPr lang="es-MX" baseline="0" dirty="0" smtClean="0"/>
              <a:t> nuestro?  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81C5F-1B20-43FB-9A60-FDCF162C0938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528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El entrecomillado es</a:t>
            </a:r>
            <a:r>
              <a:rPr lang="es-MX" baseline="0" dirty="0" smtClean="0"/>
              <a:t> nuestro?  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81C5F-1B20-43FB-9A60-FDCF162C0938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1646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El entrecomillado es</a:t>
            </a:r>
            <a:r>
              <a:rPr lang="es-MX" baseline="0" dirty="0" smtClean="0"/>
              <a:t> nuestro?  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81C5F-1B20-43FB-9A60-FDCF162C0938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7443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8EA1-2E40-4547-A1B2-7B06124DF29A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7E8B-91CB-4F7D-B574-1DDB5A4868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036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8EA1-2E40-4547-A1B2-7B06124DF29A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7E8B-91CB-4F7D-B574-1DDB5A4868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106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8EA1-2E40-4547-A1B2-7B06124DF29A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7E8B-91CB-4F7D-B574-1DDB5A4868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987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8EA1-2E40-4547-A1B2-7B06124DF29A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7E8B-91CB-4F7D-B574-1DDB5A4868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146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8EA1-2E40-4547-A1B2-7B06124DF29A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7E8B-91CB-4F7D-B574-1DDB5A4868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527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8EA1-2E40-4547-A1B2-7B06124DF29A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7E8B-91CB-4F7D-B574-1DDB5A4868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709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8EA1-2E40-4547-A1B2-7B06124DF29A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7E8B-91CB-4F7D-B574-1DDB5A4868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453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8EA1-2E40-4547-A1B2-7B06124DF29A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7E8B-91CB-4F7D-B574-1DDB5A4868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383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8EA1-2E40-4547-A1B2-7B06124DF29A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7E8B-91CB-4F7D-B574-1DDB5A4868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634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8EA1-2E40-4547-A1B2-7B06124DF29A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7E8B-91CB-4F7D-B574-1DDB5A4868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531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8EA1-2E40-4547-A1B2-7B06124DF29A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7E8B-91CB-4F7D-B574-1DDB5A4868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816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08EA1-2E40-4547-A1B2-7B06124DF29A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37E8B-91CB-4F7D-B574-1DDB5A4868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180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178753" y="2833140"/>
            <a:ext cx="7146985" cy="87165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MX" sz="27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Gestión Integral de Cuencas desde una perspectiva de aprovechamiento </a:t>
            </a:r>
            <a:r>
              <a:rPr lang="es-MX" sz="27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sustentable</a:t>
            </a:r>
            <a:endParaRPr lang="es-MX" sz="27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100202" y="5145243"/>
            <a:ext cx="51502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2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MX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Mtro. Fernando González Cáñez</a:t>
            </a:r>
            <a:endParaRPr lang="es-MX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MX" sz="2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061637" y="3897334"/>
            <a:ext cx="5381217" cy="37753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Especialidad: Municipal y Urbanística</a:t>
            </a:r>
            <a:endParaRPr lang="es-MX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156854" y="6253239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Palacio de Minería de la Ciudad de México	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596" y="440817"/>
            <a:ext cx="570547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51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859141"/>
              </p:ext>
            </p:extLst>
          </p:nvPr>
        </p:nvGraphicFramePr>
        <p:xfrm>
          <a:off x="168387" y="1839337"/>
          <a:ext cx="8375538" cy="445473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268865"/>
                <a:gridCol w="836904"/>
                <a:gridCol w="1135336"/>
                <a:gridCol w="1083435"/>
                <a:gridCol w="1050998"/>
              </a:tblGrid>
              <a:tr h="428007"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Agua</a:t>
                      </a:r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Suelo </a:t>
                      </a:r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Bosque</a:t>
                      </a:r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Energía</a:t>
                      </a:r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</a:tr>
              <a:tr h="428007"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Aspectos Legales</a:t>
                      </a:r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</a:tr>
              <a:tr h="428007"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Uso</a:t>
                      </a:r>
                      <a:r>
                        <a:rPr lang="es-MX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del agua en las subcuencas</a:t>
                      </a:r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</a:tr>
              <a:tr h="428007">
                <a:tc>
                  <a:txBody>
                    <a:bodyPr/>
                    <a:lstStyle/>
                    <a:p>
                      <a:pPr algn="r"/>
                      <a:r>
                        <a:rPr lang="es-MX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Panorama Socioeconómico y de comunicación</a:t>
                      </a:r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</a:tr>
              <a:tr h="428007">
                <a:tc>
                  <a:txBody>
                    <a:bodyPr/>
                    <a:lstStyle/>
                    <a:p>
                      <a:pPr marL="0" marR="0" indent="0" algn="r" defTabSz="2880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Medio Biofísico</a:t>
                      </a: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</a:tr>
              <a:tr h="532519">
                <a:tc>
                  <a:txBody>
                    <a:bodyPr/>
                    <a:lstStyle/>
                    <a:p>
                      <a:pPr marL="0" marR="0" indent="0" algn="r" defTabSz="28803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Aspectos Hidroagrícolas</a:t>
                      </a:r>
                      <a:r>
                        <a:rPr lang="es-MX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en distritos y unidades de riego </a:t>
                      </a:r>
                      <a:endParaRPr lang="es-MX" sz="14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</a:tr>
              <a:tr h="428007">
                <a:tc>
                  <a:txBody>
                    <a:bodyPr/>
                    <a:lstStyle/>
                    <a:p>
                      <a:pPr algn="r"/>
                      <a:r>
                        <a:rPr lang="es-MX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Aspectos económicos y financieros</a:t>
                      </a: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</a:tr>
              <a:tr h="428007">
                <a:tc>
                  <a:txBody>
                    <a:bodyPr/>
                    <a:lstStyle/>
                    <a:p>
                      <a:pPr marL="0" marR="0" indent="0" algn="r" defTabSz="4080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Calidad de Agua en las subcuencas</a:t>
                      </a:r>
                      <a:endParaRPr lang="es-MX" sz="14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</a:tr>
              <a:tr h="428007">
                <a:tc>
                  <a:txBody>
                    <a:bodyPr/>
                    <a:lstStyle/>
                    <a:p>
                      <a:pPr algn="r"/>
                      <a:r>
                        <a:rPr lang="es-MX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Infraestructura</a:t>
                      </a:r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</a:tr>
              <a:tr h="328665">
                <a:tc>
                  <a:txBody>
                    <a:bodyPr/>
                    <a:lstStyle/>
                    <a:p>
                      <a:pPr algn="r"/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Territorio</a:t>
                      </a:r>
                      <a:r>
                        <a:rPr lang="es-MX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/Autoridades Sectoriales</a:t>
                      </a:r>
                      <a:endParaRPr lang="es-MX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628" marR="130628" marT="65315" marB="65315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3213219" y="656407"/>
            <a:ext cx="5536833" cy="59235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24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s-MX" sz="2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.-Metodología</a:t>
            </a:r>
            <a:endParaRPr lang="es-MX" sz="2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60360" y="1371405"/>
            <a:ext cx="8258176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indent="0" algn="l">
              <a:buNone/>
            </a:pPr>
            <a:r>
              <a:rPr lang="es-MX" sz="2000" dirty="0" smtClean="0"/>
              <a:t>Matriz Ejes Temáticos – Temas Transversales</a:t>
            </a:r>
            <a:endParaRPr lang="es-ES_tradnl" sz="2000" dirty="0" smtClean="0"/>
          </a:p>
        </p:txBody>
      </p:sp>
      <p:sp>
        <p:nvSpPr>
          <p:cNvPr id="7" name="Flecha abajo 6"/>
          <p:cNvSpPr/>
          <p:nvPr/>
        </p:nvSpPr>
        <p:spPr>
          <a:xfrm rot="19281033">
            <a:off x="5938996" y="2053394"/>
            <a:ext cx="752468" cy="4142246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0628" tIns="65315" rIns="130628" bIns="653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2572"/>
          </a:p>
        </p:txBody>
      </p:sp>
      <p:sp>
        <p:nvSpPr>
          <p:cNvPr id="4" name="CuadroTexto 3"/>
          <p:cNvSpPr txBox="1"/>
          <p:nvPr/>
        </p:nvSpPr>
        <p:spPr>
          <a:xfrm rot="19152037">
            <a:off x="4919402" y="3111419"/>
            <a:ext cx="2642247" cy="2026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s-MX" sz="1571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Diagnóstico</a:t>
            </a:r>
          </a:p>
          <a:p>
            <a:pPr algn="ctr" fontAlgn="t"/>
            <a:r>
              <a:rPr lang="es-MX" sz="1571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Análisis </a:t>
            </a:r>
          </a:p>
          <a:p>
            <a:pPr algn="ctr" fontAlgn="t"/>
            <a:r>
              <a:rPr lang="es-MX" sz="1571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Síntesis</a:t>
            </a:r>
          </a:p>
          <a:p>
            <a:pPr algn="ctr" fontAlgn="t"/>
            <a:r>
              <a:rPr lang="es-MX" sz="1571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Medición y Monitoreo</a:t>
            </a:r>
          </a:p>
          <a:p>
            <a:pPr algn="ctr" fontAlgn="t"/>
            <a:r>
              <a:rPr lang="es-MX" sz="1571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Políticas</a:t>
            </a:r>
          </a:p>
          <a:p>
            <a:pPr algn="ctr" fontAlgn="t"/>
            <a:r>
              <a:rPr lang="es-MX" sz="1571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Metas </a:t>
            </a:r>
          </a:p>
          <a:p>
            <a:pPr algn="ctr" fontAlgn="t"/>
            <a:r>
              <a:rPr lang="es-MX" sz="1571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Acciones</a:t>
            </a:r>
          </a:p>
          <a:p>
            <a:pPr algn="ctr" fontAlgn="t"/>
            <a:r>
              <a:rPr lang="es-MX" sz="1571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Recursos económicos</a:t>
            </a:r>
          </a:p>
        </p:txBody>
      </p:sp>
    </p:spTree>
    <p:extLst>
      <p:ext uri="{BB962C8B-B14F-4D97-AF65-F5344CB8AC3E}">
        <p14:creationId xmlns:p14="http://schemas.microsoft.com/office/powerpoint/2010/main" val="61700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057525" y="656407"/>
            <a:ext cx="5692527" cy="5923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2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3.-Aplicación al Sistema Cutzamala</a:t>
            </a:r>
            <a:endParaRPr lang="es-MX" sz="2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781050" y="3114480"/>
            <a:ext cx="7696199" cy="13111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s-MX"/>
            </a:defPPr>
            <a:lvl1pPr marL="342900" indent="-3429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sz="2200" b="1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ctr">
              <a:buNone/>
            </a:pPr>
            <a:r>
              <a:rPr lang="es-MX" dirty="0"/>
              <a:t>Detener la degradación paulatina pero inminente del Sistema Cutzamala, es una de las más altas prioridades para garantizar la seguridad hídrica del Valle de México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6578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60" y="1490675"/>
            <a:ext cx="8181364" cy="5262268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605669" y="4465983"/>
            <a:ext cx="174816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Legislaturas </a:t>
            </a:r>
          </a:p>
          <a:p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99407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3057525" y="552450"/>
            <a:ext cx="5692527" cy="6963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2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Estructuración del programa de manejo integral</a:t>
            </a:r>
            <a:endParaRPr lang="es-MX" sz="2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125282408"/>
              </p:ext>
            </p:extLst>
          </p:nvPr>
        </p:nvGraphicFramePr>
        <p:xfrm>
          <a:off x="342900" y="1838325"/>
          <a:ext cx="8505825" cy="4838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ángulo 9"/>
          <p:cNvSpPr/>
          <p:nvPr/>
        </p:nvSpPr>
        <p:spPr>
          <a:xfrm>
            <a:off x="460360" y="1505367"/>
            <a:ext cx="76549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Pilares del Programa</a:t>
            </a:r>
            <a:endParaRPr lang="es-MX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27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3057525" y="552450"/>
            <a:ext cx="5692527" cy="6963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2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4.-Estructuración del programa de manejo integral</a:t>
            </a:r>
            <a:endParaRPr lang="es-MX" sz="2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477758689"/>
              </p:ext>
            </p:extLst>
          </p:nvPr>
        </p:nvGraphicFramePr>
        <p:xfrm>
          <a:off x="342900" y="1838325"/>
          <a:ext cx="8505825" cy="4838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ángulo 9"/>
          <p:cNvSpPr/>
          <p:nvPr/>
        </p:nvSpPr>
        <p:spPr>
          <a:xfrm>
            <a:off x="460360" y="1533942"/>
            <a:ext cx="76549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Componentes a desarrollar</a:t>
            </a:r>
            <a:endParaRPr lang="es-MX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2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33375" y="1817203"/>
            <a:ext cx="8416677" cy="4857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Uso intensivo de recursos requiere instrumentos de gestión.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s-MX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MX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Propuesta: transitar de la </a:t>
            </a:r>
            <a:r>
              <a:rPr lang="es-MX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 de los </a:t>
            </a:r>
            <a:r>
              <a:rPr lang="es-MX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escurrimientos a gestión integral de recursos naturales.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s-MX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MX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Reto de las Metrópolis es: Detener la degradación de la capacidad instalada en infraestructura. 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s-MX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_trad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Existe viabilidad para optimizar el Sistema Cutzamala favoreciendo a todos los usuarios incluso, a los habitantes de las cuencas tributarias. </a:t>
            </a:r>
            <a:endParaRPr lang="es-ES_tradn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s-MX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Estamos </a:t>
            </a:r>
            <a:r>
              <a:rPr lang="es-ES_trad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tiempo de tomar las medidas necesarias para conservar y modernizar la capacidad de captar, conducir, potabilizar y transportar el agua para los mexicanos en cualquier parte del </a:t>
            </a:r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territorio.</a:t>
            </a:r>
            <a:endParaRPr lang="es-MX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057525" y="656407"/>
            <a:ext cx="5692527" cy="5923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2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5.-Conclusiones</a:t>
            </a:r>
            <a:endParaRPr lang="es-MX" sz="2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52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1178753" y="3271290"/>
            <a:ext cx="7146985" cy="87165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MX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Gracias</a:t>
            </a:r>
            <a:endParaRPr lang="es-MX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625" y="689583"/>
            <a:ext cx="5705475" cy="183832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717564" y="4828374"/>
            <a:ext cx="353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ING. FERNANDO GONZÁLEZ CÁÑEZ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16287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3213219" y="656407"/>
            <a:ext cx="5536833" cy="5923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2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de Presentación</a:t>
            </a:r>
            <a:endParaRPr lang="es-MX" sz="2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965674" y="1931350"/>
            <a:ext cx="59307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1.- Contexto</a:t>
            </a:r>
          </a:p>
          <a:p>
            <a:endParaRPr lang="es-MX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2.- Metodología</a:t>
            </a:r>
          </a:p>
          <a:p>
            <a:endParaRPr lang="es-MX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3.- Aplicación al Sistema Cutzamala</a:t>
            </a:r>
          </a:p>
          <a:p>
            <a:endParaRPr lang="es-MX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4.- Conclusiones</a:t>
            </a:r>
            <a:endParaRPr lang="es-MX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391" y="566258"/>
            <a:ext cx="2639091" cy="85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09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3213219" y="656407"/>
            <a:ext cx="5536833" cy="5923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retos de las grandes metrópolis</a:t>
            </a:r>
          </a:p>
          <a:p>
            <a:pPr algn="r"/>
            <a:endParaRPr lang="es-MX" sz="2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965674" y="1931350"/>
            <a:ext cx="59307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MX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MX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MX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MOVILIDAD</a:t>
            </a:r>
          </a:p>
          <a:p>
            <a:endParaRPr lang="es-MX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ENERGIA</a:t>
            </a:r>
          </a:p>
          <a:p>
            <a:endParaRPr lang="es-MX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AGUA</a:t>
            </a:r>
            <a:endParaRPr lang="es-MX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19" y="544305"/>
            <a:ext cx="2767280" cy="89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83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3213219" y="656407"/>
            <a:ext cx="5536833" cy="5923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2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1.-Introducción</a:t>
            </a:r>
            <a:endParaRPr lang="es-MX" sz="2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603201" y="1232279"/>
            <a:ext cx="425553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_trad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Desde 1970 se ha intensificado de manera geométrica la sobre explotación del </a:t>
            </a:r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acuífero. </a:t>
            </a:r>
          </a:p>
          <a:p>
            <a:pPr algn="just">
              <a:spcAft>
                <a:spcPts val="0"/>
              </a:spcAft>
            </a:pPr>
            <a:endParaRPr lang="es-ES_tradn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es-ES_trad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calidad del agua subterránea registra niveles de degradación muy </a:t>
            </a:r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acelerados.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</a:t>
            </a:r>
            <a:r>
              <a:rPr lang="es-ES_trad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sabe cuál es la vida útil remanente del </a:t>
            </a:r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acuífero.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Ingeniería </a:t>
            </a:r>
            <a:r>
              <a:rPr lang="es-ES_trad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mexicana trabaja </a:t>
            </a:r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</a:t>
            </a:r>
            <a:r>
              <a:rPr lang="es-ES_trad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determinar, </a:t>
            </a:r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escenarios </a:t>
            </a:r>
            <a:r>
              <a:rPr lang="es-ES_trad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aprovechamiento del </a:t>
            </a:r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acuífero. </a:t>
            </a:r>
          </a:p>
          <a:p>
            <a:pPr algn="just"/>
            <a:endParaRPr lang="es-ES_trad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</a:t>
            </a:r>
            <a:r>
              <a:rPr lang="es-ES_trad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produce la mitad del agua con el doble de pozos al triple de la profundidad</a:t>
            </a:r>
            <a:r>
              <a:rPr lang="es-ES_trad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s-MX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Documento 9"/>
          <p:cNvSpPr/>
          <p:nvPr/>
        </p:nvSpPr>
        <p:spPr>
          <a:xfrm>
            <a:off x="1192335" y="2068475"/>
            <a:ext cx="2105636" cy="100667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Acuífero V de M</a:t>
            </a:r>
          </a:p>
        </p:txBody>
      </p:sp>
      <p:sp>
        <p:nvSpPr>
          <p:cNvPr id="11" name="Redondear rectángulo de esquina diagonal 10"/>
          <p:cNvSpPr/>
          <p:nvPr/>
        </p:nvSpPr>
        <p:spPr>
          <a:xfrm>
            <a:off x="2834479" y="4689949"/>
            <a:ext cx="1619076" cy="721453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Uso público urbano</a:t>
            </a:r>
          </a:p>
          <a:p>
            <a:pPr algn="ctr"/>
            <a:r>
              <a:rPr lang="es-MX" dirty="0" smtClean="0"/>
              <a:t>44 m</a:t>
            </a:r>
            <a:r>
              <a:rPr lang="es-MX" baseline="30000" dirty="0" smtClean="0"/>
              <a:t>3</a:t>
            </a:r>
            <a:r>
              <a:rPr lang="es-MX" dirty="0" smtClean="0"/>
              <a:t>/s</a:t>
            </a:r>
            <a:endParaRPr lang="es-MX" dirty="0"/>
          </a:p>
        </p:txBody>
      </p:sp>
      <p:sp>
        <p:nvSpPr>
          <p:cNvPr id="12" name="Redondear rectángulo de esquina diagonal 11"/>
          <p:cNvSpPr/>
          <p:nvPr/>
        </p:nvSpPr>
        <p:spPr>
          <a:xfrm>
            <a:off x="114011" y="4706728"/>
            <a:ext cx="1619076" cy="721453"/>
          </a:xfrm>
          <a:prstGeom prst="round2DiagRect">
            <a:avLst/>
          </a:prstGeom>
          <a:solidFill>
            <a:srgbClr val="F08D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Riego agrícola</a:t>
            </a:r>
          </a:p>
          <a:p>
            <a:pPr algn="ctr"/>
            <a:r>
              <a:rPr lang="es-MX" dirty="0" smtClean="0"/>
              <a:t>11 m</a:t>
            </a:r>
            <a:r>
              <a:rPr lang="es-MX" baseline="30000" dirty="0" smtClean="0"/>
              <a:t>3</a:t>
            </a:r>
            <a:r>
              <a:rPr lang="es-MX" dirty="0" smtClean="0"/>
              <a:t>/s</a:t>
            </a:r>
            <a:endParaRPr lang="es-MX" dirty="0"/>
          </a:p>
        </p:txBody>
      </p:sp>
      <p:sp>
        <p:nvSpPr>
          <p:cNvPr id="13" name="Flecha abajo 12"/>
          <p:cNvSpPr/>
          <p:nvPr/>
        </p:nvSpPr>
        <p:spPr>
          <a:xfrm rot="903066">
            <a:off x="887911" y="3201591"/>
            <a:ext cx="608202" cy="141035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Flecha abajo 13"/>
          <p:cNvSpPr/>
          <p:nvPr/>
        </p:nvSpPr>
        <p:spPr>
          <a:xfrm rot="10800000">
            <a:off x="1899673" y="3049982"/>
            <a:ext cx="608202" cy="721453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" name="Rectángulo redondeado 14"/>
          <p:cNvSpPr/>
          <p:nvPr/>
        </p:nvSpPr>
        <p:spPr>
          <a:xfrm>
            <a:off x="1653729" y="3804992"/>
            <a:ext cx="1185253" cy="520121"/>
          </a:xfrm>
          <a:prstGeom prst="round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Recarga 23 m</a:t>
            </a:r>
            <a:r>
              <a:rPr lang="es-MX" baseline="30000" dirty="0" smtClean="0"/>
              <a:t>3</a:t>
            </a:r>
            <a:r>
              <a:rPr lang="es-MX" dirty="0" smtClean="0"/>
              <a:t>/s</a:t>
            </a:r>
            <a:endParaRPr lang="es-MX" dirty="0"/>
          </a:p>
        </p:txBody>
      </p:sp>
      <p:sp>
        <p:nvSpPr>
          <p:cNvPr id="16" name="Flecha abajo 15"/>
          <p:cNvSpPr/>
          <p:nvPr/>
        </p:nvSpPr>
        <p:spPr>
          <a:xfrm rot="20048032">
            <a:off x="2973635" y="2991529"/>
            <a:ext cx="608202" cy="160943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Rectángulo 2"/>
          <p:cNvSpPr/>
          <p:nvPr/>
        </p:nvSpPr>
        <p:spPr>
          <a:xfrm>
            <a:off x="-6440" y="57105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dirty="0" smtClean="0">
                <a:ln w="0"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</a:t>
            </a:r>
            <a:r>
              <a:rPr lang="es-ES_tradnl" dirty="0">
                <a:ln w="0"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estrés hídrico. Disponibilidad media natural de 101 m</a:t>
            </a:r>
            <a:r>
              <a:rPr lang="es-ES_tradnl" baseline="30000" dirty="0">
                <a:ln w="0"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s-ES_tradnl" dirty="0">
                <a:ln w="0"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es-ES_tradnl" dirty="0" err="1">
                <a:ln w="0"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hab</a:t>
            </a:r>
            <a:r>
              <a:rPr lang="es-ES_tradnl" dirty="0">
                <a:ln w="0"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/año</a:t>
            </a:r>
            <a:r>
              <a:rPr lang="es-ES_tradnl" sz="1600" dirty="0">
                <a:ln w="0"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98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3213219" y="656407"/>
            <a:ext cx="5536833" cy="5923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2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1.-Introducción</a:t>
            </a:r>
            <a:endParaRPr lang="es-MX" sz="2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71668"/>
              </p:ext>
            </p:extLst>
          </p:nvPr>
        </p:nvGraphicFramePr>
        <p:xfrm>
          <a:off x="331334" y="2365646"/>
          <a:ext cx="8418718" cy="35661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497997"/>
                <a:gridCol w="1671101"/>
                <a:gridCol w="1165318"/>
                <a:gridCol w="1338424"/>
                <a:gridCol w="1338424"/>
                <a:gridCol w="1407454"/>
              </a:tblGrid>
              <a:tr h="605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Fuentes de abastecimiento para la ZMVM</a:t>
                      </a:r>
                      <a:endParaRPr lang="es-MX" sz="1800" b="1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Caudal total m</a:t>
                      </a:r>
                      <a:r>
                        <a:rPr lang="es-ES_tradnl" sz="1800" b="1" baseline="300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3</a:t>
                      </a:r>
                      <a:r>
                        <a:rPr lang="es-ES_tradnl" sz="1800" b="1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/s</a:t>
                      </a:r>
                      <a:endParaRPr lang="es-MX" sz="1800" b="1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Caudal DF m</a:t>
                      </a:r>
                      <a:r>
                        <a:rPr lang="es-ES_tradnl" sz="1800" b="1" baseline="300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3</a:t>
                      </a:r>
                      <a:r>
                        <a:rPr lang="es-ES_tradnl" sz="1800" b="1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/s</a:t>
                      </a:r>
                      <a:endParaRPr lang="es-MX" sz="1800" b="1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Caudal Edo </a:t>
                      </a:r>
                      <a:r>
                        <a:rPr lang="es-ES_tradnl" sz="1800" b="1" dirty="0" err="1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Mex</a:t>
                      </a:r>
                      <a:r>
                        <a:rPr lang="es-ES_tradnl" sz="1800" b="1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. </a:t>
                      </a:r>
                      <a:r>
                        <a:rPr lang="es-ES_tradnl" sz="1800" b="1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m</a:t>
                      </a:r>
                      <a:r>
                        <a:rPr lang="es-ES_tradnl" sz="1800" b="1" baseline="300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3</a:t>
                      </a:r>
                      <a:r>
                        <a:rPr lang="es-ES_tradnl" sz="1800" b="1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/s</a:t>
                      </a:r>
                      <a:endParaRPr lang="es-MX" sz="1800" b="1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Porcentaje</a:t>
                      </a:r>
                      <a:endParaRPr lang="es-MX" sz="1800" b="1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61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Total</a:t>
                      </a:r>
                      <a:endParaRPr lang="es-MX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64.4</a:t>
                      </a:r>
                      <a:endParaRPr lang="es-MX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29.8</a:t>
                      </a:r>
                      <a:endParaRPr lang="es-MX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34.6</a:t>
                      </a:r>
                      <a:endParaRPr lang="es-MX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100.0%</a:t>
                      </a:r>
                      <a:endParaRPr lang="es-MX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40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Fuentes internas</a:t>
                      </a:r>
                      <a:endParaRPr lang="es-MX" sz="18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Acuífero Valle de México</a:t>
                      </a:r>
                      <a:endParaRPr lang="es-MX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44.0</a:t>
                      </a:r>
                      <a:endParaRPr lang="es-MX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17.3</a:t>
                      </a:r>
                      <a:endParaRPr lang="es-MX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26.7</a:t>
                      </a:r>
                      <a:endParaRPr lang="es-MX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70%</a:t>
                      </a:r>
                      <a:endParaRPr lang="es-MX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409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Escurrimientos superficiales</a:t>
                      </a:r>
                      <a:endParaRPr lang="es-MX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1.4</a:t>
                      </a:r>
                      <a:endParaRPr lang="es-MX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1.0</a:t>
                      </a:r>
                      <a:endParaRPr lang="es-MX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0.4</a:t>
                      </a:r>
                      <a:endParaRPr lang="es-MX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1606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Fuentes Externas</a:t>
                      </a:r>
                      <a:endParaRPr lang="es-MX" sz="18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Sistema Cutzamala</a:t>
                      </a:r>
                      <a:br>
                        <a:rPr lang="es-ES_tradnl" sz="1800" dirty="0">
                          <a:effectLst/>
                        </a:rPr>
                      </a:br>
                      <a:endParaRPr lang="es-MX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14.2</a:t>
                      </a:r>
                      <a:endParaRPr lang="es-MX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8.4</a:t>
                      </a:r>
                      <a:endParaRPr lang="es-MX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5.8</a:t>
                      </a:r>
                      <a:endParaRPr lang="es-MX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30%</a:t>
                      </a:r>
                      <a:endParaRPr lang="es-MX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8436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Sistema Lerma</a:t>
                      </a:r>
                      <a:br>
                        <a:rPr lang="es-ES_tradnl" sz="1800">
                          <a:effectLst/>
                        </a:rPr>
                      </a:br>
                      <a:endParaRPr lang="es-MX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4.8</a:t>
                      </a:r>
                      <a:endParaRPr lang="es-MX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3.1</a:t>
                      </a:r>
                      <a:endParaRPr lang="es-MX" sz="1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1.7</a:t>
                      </a:r>
                      <a:endParaRPr lang="es-MX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50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3213219" y="656407"/>
            <a:ext cx="5536833" cy="5923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2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1.-Introducción</a:t>
            </a:r>
            <a:endParaRPr lang="es-MX" sz="2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3213219" y="1823838"/>
            <a:ext cx="5029260" cy="5034162"/>
            <a:chOff x="4261924" y="1902574"/>
            <a:chExt cx="3805917" cy="4603843"/>
          </a:xfrm>
        </p:grpSpPr>
        <p:pic>
          <p:nvPicPr>
            <p:cNvPr id="20" name="7 Imagen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1924" y="1902574"/>
              <a:ext cx="3805917" cy="4603843"/>
            </a:xfrm>
            <a:prstGeom prst="rect">
              <a:avLst/>
            </a:prstGeom>
          </p:spPr>
        </p:pic>
        <p:pic>
          <p:nvPicPr>
            <p:cNvPr id="21" name="7 Imagen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0" t="67535" r="80257" b="3043"/>
            <a:stretch/>
          </p:blipFill>
          <p:spPr>
            <a:xfrm>
              <a:off x="4404556" y="4644581"/>
              <a:ext cx="748781" cy="1756211"/>
            </a:xfrm>
            <a:prstGeom prst="rect">
              <a:avLst/>
            </a:prstGeom>
          </p:spPr>
        </p:pic>
      </p:grpSp>
      <p:sp>
        <p:nvSpPr>
          <p:cNvPr id="3" name="Rectángulo 2"/>
          <p:cNvSpPr/>
          <p:nvPr/>
        </p:nvSpPr>
        <p:spPr>
          <a:xfrm>
            <a:off x="309095" y="3036427"/>
            <a:ext cx="22033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Pronósticos tendenciales de hundimiento del Valle de México</a:t>
            </a:r>
            <a:br>
              <a:rPr lang="es-MX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MX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(subsidencia) a causa de la sobreexplotación de acuíferos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5299899" y="1593006"/>
            <a:ext cx="881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es-MX" sz="180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2030</a:t>
            </a:r>
            <a:endParaRPr lang="es-MX" sz="180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23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3213219" y="656407"/>
            <a:ext cx="5536833" cy="5923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2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Introducción</a:t>
            </a:r>
            <a:endParaRPr lang="es-MX" sz="2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33375" y="2516922"/>
            <a:ext cx="8416677" cy="3320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285750" indent="-2857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busca un uso más intensivo de los recursos naturales </a:t>
            </a:r>
            <a:r>
              <a:rPr lang="es-ES_tradnl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disponibles.</a:t>
            </a:r>
            <a:endParaRPr lang="es-ES_tradnl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s-ES_tradnl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afectar la sustentabilidad.</a:t>
            </a:r>
            <a:endParaRPr lang="es-ES_tradnl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s-ES_tradnl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Mediante </a:t>
            </a:r>
            <a:r>
              <a:rPr lang="es-ES_tradnl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conservación y reforzamiento de las capacidades de </a:t>
            </a:r>
            <a:r>
              <a:rPr lang="es-ES_tradnl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ingeniería. </a:t>
            </a:r>
            <a:endParaRPr lang="es-ES_tradnl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s-ES_tradnl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</a:t>
            </a:r>
            <a:r>
              <a:rPr lang="es-ES_tradnl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 para la seguridad hídrica y desarrollo de todos los habitantes.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79544" y="1756550"/>
            <a:ext cx="2733675" cy="37522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0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Nuevo paradigma</a:t>
            </a:r>
            <a:endParaRPr lang="es-MX" sz="20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08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3213219" y="656407"/>
            <a:ext cx="5536833" cy="59235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24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s-MX" sz="2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.-Metodología</a:t>
            </a:r>
            <a:endParaRPr lang="es-MX" sz="2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1876" y="1743719"/>
            <a:ext cx="8258176" cy="418268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l"/>
            <a:r>
              <a:rPr lang="es-MX" sz="2000" dirty="0" smtClean="0"/>
              <a:t>La disponibilidad sustentable es la principal métrica en un modelo de gestión inducida del uso intensivo de recursos hídricos.</a:t>
            </a:r>
            <a:endParaRPr lang="es-MX" sz="2000" dirty="0"/>
          </a:p>
          <a:p>
            <a:pPr marL="0" indent="0" algn="l">
              <a:buNone/>
            </a:pPr>
            <a:endParaRPr lang="es-MX" sz="2000" dirty="0" smtClean="0"/>
          </a:p>
          <a:p>
            <a:pPr marL="0" indent="0" algn="l">
              <a:buNone/>
            </a:pPr>
            <a:endParaRPr lang="es-MX" sz="2000" dirty="0"/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MX" dirty="0">
                <a:ln w="0"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¿Cuánta agua disponible </a:t>
            </a:r>
            <a:r>
              <a:rPr lang="es-MX" dirty="0" smtClean="0">
                <a:ln w="0"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hay en </a:t>
            </a:r>
            <a:r>
              <a:rPr lang="es-MX" dirty="0">
                <a:ln w="0"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ciclo estacional completo</a:t>
            </a:r>
            <a:r>
              <a:rPr lang="es-MX" dirty="0" smtClean="0">
                <a:ln w="0"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?.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s-MX" dirty="0">
              <a:ln w="0"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MX" dirty="0">
                <a:ln w="0"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¿Cuándo </a:t>
            </a:r>
            <a:r>
              <a:rPr lang="es-MX" dirty="0" smtClean="0">
                <a:ln w="0"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contamos </a:t>
            </a:r>
            <a:r>
              <a:rPr lang="es-MX" dirty="0">
                <a:ln w="0"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 disponibilidad de agua</a:t>
            </a:r>
            <a:r>
              <a:rPr lang="es-MX" dirty="0" smtClean="0">
                <a:ln w="0"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?.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s-MX" dirty="0">
              <a:ln w="0"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MX" dirty="0">
                <a:ln w="0"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¿En dónde encontramos el agua disponible?</a:t>
            </a: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s-MX" dirty="0">
              <a:ln w="0"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MX" dirty="0" smtClean="0">
                <a:ln w="0"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 En dónde </a:t>
            </a:r>
            <a:r>
              <a:rPr lang="es-MX" dirty="0">
                <a:ln w="0"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necesitamos</a:t>
            </a:r>
            <a:r>
              <a:rPr lang="es-MX" dirty="0" smtClean="0">
                <a:ln w="0"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?.</a:t>
            </a:r>
            <a:endParaRPr lang="es-MX" dirty="0">
              <a:ln w="0"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s-MX" dirty="0" smtClean="0">
              <a:ln w="0"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s-MX" dirty="0" smtClean="0">
                <a:ln w="0"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</a:t>
            </a:r>
            <a:r>
              <a:rPr lang="es-MX" dirty="0">
                <a:ln w="0"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qué podemos usar el agua disponible? </a:t>
            </a:r>
            <a:endParaRPr lang="es-ES_tradnl" dirty="0">
              <a:ln w="0"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l">
              <a:buNone/>
            </a:pPr>
            <a:endParaRPr lang="es-ES_tradnl" sz="2000" dirty="0" smtClean="0"/>
          </a:p>
        </p:txBody>
      </p:sp>
    </p:spTree>
    <p:extLst>
      <p:ext uri="{BB962C8B-B14F-4D97-AF65-F5344CB8AC3E}">
        <p14:creationId xmlns:p14="http://schemas.microsoft.com/office/powerpoint/2010/main" val="258041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3213219" y="656407"/>
            <a:ext cx="5536833" cy="59235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24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s-MX" sz="2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.-Metodología</a:t>
            </a:r>
            <a:endParaRPr lang="es-MX" sz="2400" b="1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1876" y="1743719"/>
            <a:ext cx="8258176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indent="0" algn="l">
              <a:buNone/>
            </a:pPr>
            <a:r>
              <a:rPr lang="es-MX" sz="2000" dirty="0" smtClean="0"/>
              <a:t>Se divide en tres fases:</a:t>
            </a:r>
            <a:endParaRPr lang="es-MX" sz="2000" dirty="0"/>
          </a:p>
          <a:p>
            <a:pPr marL="0" indent="0" algn="l">
              <a:buNone/>
            </a:pPr>
            <a:endParaRPr lang="es-ES_tradnl" sz="2000" dirty="0" smtClean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217811336"/>
              </p:ext>
            </p:extLst>
          </p:nvPr>
        </p:nvGraphicFramePr>
        <p:xfrm>
          <a:off x="1714500" y="2114550"/>
          <a:ext cx="6276975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769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881</TotalTime>
  <Words>634</Words>
  <Application>Microsoft Office PowerPoint</Application>
  <PresentationFormat>Presentación en pantalla (4:3)</PresentationFormat>
  <Paragraphs>162</Paragraphs>
  <Slides>16</Slides>
  <Notes>3</Notes>
  <HiddenSlides>1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Verdana</vt:lpstr>
      <vt:lpstr>Wingdings</vt:lpstr>
      <vt:lpstr>Tema de Office</vt:lpstr>
      <vt:lpstr>Gestión Integral de Cuencas desde una perspectiva de aprovechamiento sustentable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Pedrozo Acuña Diego</dc:creator>
  <cp:lastModifiedBy>Barragan Vargas Rodolfo Leonel</cp:lastModifiedBy>
  <cp:revision>110</cp:revision>
  <cp:lastPrinted>2016-09-21T02:52:36Z</cp:lastPrinted>
  <dcterms:created xsi:type="dcterms:W3CDTF">2015-12-02T17:13:08Z</dcterms:created>
  <dcterms:modified xsi:type="dcterms:W3CDTF">2016-09-21T02:53:40Z</dcterms:modified>
</cp:coreProperties>
</file>